
<file path=[Content_Types].xml><?xml version="1.0" encoding="utf-8"?>
<Types xmlns="http://schemas.openxmlformats.org/package/2006/content-types">
  <Default Extension="tmp" ContentType="image/png"/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notesMasterIdLst>
    <p:notesMasterId r:id="rId29"/>
  </p:notesMasterIdLst>
  <p:sldIdLst>
    <p:sldId id="256" r:id="rId2"/>
    <p:sldId id="257" r:id="rId3"/>
    <p:sldId id="278" r:id="rId4"/>
    <p:sldId id="273" r:id="rId5"/>
    <p:sldId id="258" r:id="rId6"/>
    <p:sldId id="265" r:id="rId7"/>
    <p:sldId id="279" r:id="rId8"/>
    <p:sldId id="274" r:id="rId9"/>
    <p:sldId id="259" r:id="rId10"/>
    <p:sldId id="260" r:id="rId11"/>
    <p:sldId id="271" r:id="rId12"/>
    <p:sldId id="270" r:id="rId13"/>
    <p:sldId id="261" r:id="rId14"/>
    <p:sldId id="262" r:id="rId15"/>
    <p:sldId id="263" r:id="rId16"/>
    <p:sldId id="264" r:id="rId17"/>
    <p:sldId id="272" r:id="rId18"/>
    <p:sldId id="280" r:id="rId19"/>
    <p:sldId id="275" r:id="rId20"/>
    <p:sldId id="266" r:id="rId21"/>
    <p:sldId id="281" r:id="rId22"/>
    <p:sldId id="276" r:id="rId23"/>
    <p:sldId id="267" r:id="rId24"/>
    <p:sldId id="282" r:id="rId25"/>
    <p:sldId id="277" r:id="rId26"/>
    <p:sldId id="269" r:id="rId27"/>
    <p:sldId id="268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691" autoAdjust="0"/>
  </p:normalViewPr>
  <p:slideViewPr>
    <p:cSldViewPr snapToGrid="0">
      <p:cViewPr varScale="1">
        <p:scale>
          <a:sx n="84" d="100"/>
          <a:sy n="84" d="100"/>
        </p:scale>
        <p:origin x="15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68BA66-52F0-42E3-8745-B9D676AACA15}" type="doc">
      <dgm:prSet loTypeId="urn:microsoft.com/office/officeart/2005/8/layout/rings+Icon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593AEE-3EEF-47B2-841C-77FC9B385F13}">
      <dgm:prSet phldrT="[Text]"/>
      <dgm:spPr/>
      <dgm:t>
        <a:bodyPr/>
        <a:lstStyle/>
        <a:p>
          <a:pPr algn="ctr"/>
          <a:r>
            <a:rPr lang="en-US"/>
            <a:t>LMS</a:t>
          </a:r>
        </a:p>
      </dgm:t>
    </dgm:pt>
    <dgm:pt modelId="{3B5985F9-F0DA-4A97-AC1F-4BB617797CF4}" type="parTrans" cxnId="{228D5870-7B44-4D2B-B373-59D3274B2686}">
      <dgm:prSet/>
      <dgm:spPr/>
      <dgm:t>
        <a:bodyPr/>
        <a:lstStyle/>
        <a:p>
          <a:endParaRPr lang="en-US"/>
        </a:p>
      </dgm:t>
    </dgm:pt>
    <dgm:pt modelId="{0B2E03D3-8B88-4AB1-A8C0-913A519A1134}" type="sibTrans" cxnId="{228D5870-7B44-4D2B-B373-59D3274B2686}">
      <dgm:prSet/>
      <dgm:spPr/>
      <dgm:t>
        <a:bodyPr/>
        <a:lstStyle/>
        <a:p>
          <a:endParaRPr lang="en-US"/>
        </a:p>
      </dgm:t>
    </dgm:pt>
    <dgm:pt modelId="{81A17B17-5737-44DF-A2A7-5E435E256CF2}">
      <dgm:prSet phldrT="[Text]"/>
      <dgm:spPr/>
      <dgm:t>
        <a:bodyPr/>
        <a:lstStyle/>
        <a:p>
          <a:r>
            <a:rPr lang="en-US"/>
            <a:t>KEEP</a:t>
          </a:r>
        </a:p>
      </dgm:t>
    </dgm:pt>
    <dgm:pt modelId="{6D1989F5-252F-44F9-8E58-E9DDA138E71D}" type="parTrans" cxnId="{3E1D709F-2DD7-4711-A8EA-F16417B07813}">
      <dgm:prSet/>
      <dgm:spPr/>
      <dgm:t>
        <a:bodyPr/>
        <a:lstStyle/>
        <a:p>
          <a:endParaRPr lang="en-US"/>
        </a:p>
      </dgm:t>
    </dgm:pt>
    <dgm:pt modelId="{FD593FA4-7DF4-4616-8D11-616B39BC7541}" type="sibTrans" cxnId="{3E1D709F-2DD7-4711-A8EA-F16417B07813}">
      <dgm:prSet/>
      <dgm:spPr/>
      <dgm:t>
        <a:bodyPr/>
        <a:lstStyle/>
        <a:p>
          <a:endParaRPr lang="en-US"/>
        </a:p>
      </dgm:t>
    </dgm:pt>
    <dgm:pt modelId="{0E678A02-C618-4D91-B0C6-0310DF77EB14}">
      <dgm:prSet phldrT="[Text]"/>
      <dgm:spPr/>
      <dgm:t>
        <a:bodyPr/>
        <a:lstStyle/>
        <a:p>
          <a:pPr algn="ctr"/>
          <a:r>
            <a:rPr lang="en-US"/>
            <a:t>O365</a:t>
          </a:r>
        </a:p>
      </dgm:t>
    </dgm:pt>
    <dgm:pt modelId="{B21561EF-666B-4E7F-805A-76AAF20E272B}" type="parTrans" cxnId="{99571E6E-BEA4-4A6C-82A5-F179252492CC}">
      <dgm:prSet/>
      <dgm:spPr/>
      <dgm:t>
        <a:bodyPr/>
        <a:lstStyle/>
        <a:p>
          <a:endParaRPr lang="en-US"/>
        </a:p>
      </dgm:t>
    </dgm:pt>
    <dgm:pt modelId="{C4E8287D-6819-4545-9B0F-F36389248A0E}" type="sibTrans" cxnId="{99571E6E-BEA4-4A6C-82A5-F179252492CC}">
      <dgm:prSet/>
      <dgm:spPr/>
      <dgm:t>
        <a:bodyPr/>
        <a:lstStyle/>
        <a:p>
          <a:endParaRPr lang="en-US"/>
        </a:p>
      </dgm:t>
    </dgm:pt>
    <dgm:pt modelId="{0619A353-4E78-4A69-B738-0FBB0D217D47}">
      <dgm:prSet phldrT="[Text]"/>
      <dgm:spPr/>
      <dgm:t>
        <a:bodyPr/>
        <a:lstStyle/>
        <a:p>
          <a:r>
            <a:rPr lang="en-US"/>
            <a:t>LRS</a:t>
          </a:r>
        </a:p>
      </dgm:t>
    </dgm:pt>
    <dgm:pt modelId="{3D117F99-A16C-4D8C-B673-AC35455C5835}" type="parTrans" cxnId="{AB1AF7AD-A2D4-439F-8EF2-A625B5AE6E90}">
      <dgm:prSet/>
      <dgm:spPr/>
      <dgm:t>
        <a:bodyPr/>
        <a:lstStyle/>
        <a:p>
          <a:endParaRPr lang="en-US"/>
        </a:p>
      </dgm:t>
    </dgm:pt>
    <dgm:pt modelId="{6D595FBA-18F5-4280-A764-4C757E573A83}" type="sibTrans" cxnId="{AB1AF7AD-A2D4-439F-8EF2-A625B5AE6E90}">
      <dgm:prSet/>
      <dgm:spPr/>
      <dgm:t>
        <a:bodyPr/>
        <a:lstStyle/>
        <a:p>
          <a:endParaRPr lang="en-US"/>
        </a:p>
      </dgm:t>
    </dgm:pt>
    <dgm:pt modelId="{6CD4ABDF-3F01-42A2-9498-9606657CE626}">
      <dgm:prSet phldrT="[Text]"/>
      <dgm:spPr/>
      <dgm:t>
        <a:bodyPr/>
        <a:lstStyle/>
        <a:p>
          <a:pPr algn="ctr"/>
          <a:r>
            <a:rPr lang="en-US"/>
            <a:t>Content Resources</a:t>
          </a:r>
        </a:p>
      </dgm:t>
    </dgm:pt>
    <dgm:pt modelId="{0448C7BB-A98F-43E2-954D-AC27B6A71625}" type="parTrans" cxnId="{249E2608-458F-4624-8B99-1A1946EB6825}">
      <dgm:prSet/>
      <dgm:spPr/>
      <dgm:t>
        <a:bodyPr/>
        <a:lstStyle/>
        <a:p>
          <a:endParaRPr lang="en-US"/>
        </a:p>
      </dgm:t>
    </dgm:pt>
    <dgm:pt modelId="{AB6855BC-8E17-4D34-9700-87FBEB150DEF}" type="sibTrans" cxnId="{249E2608-458F-4624-8B99-1A1946EB6825}">
      <dgm:prSet/>
      <dgm:spPr/>
      <dgm:t>
        <a:bodyPr/>
        <a:lstStyle/>
        <a:p>
          <a:endParaRPr lang="en-US"/>
        </a:p>
      </dgm:t>
    </dgm:pt>
    <dgm:pt modelId="{1628729F-0CE6-402E-92F7-9127538BA5DC}">
      <dgm:prSet phldrT="[Text]"/>
      <dgm:spPr/>
      <dgm:t>
        <a:bodyPr/>
        <a:lstStyle/>
        <a:p>
          <a:pPr algn="l"/>
          <a:r>
            <a:rPr lang="en-US"/>
            <a:t>Summer Upgrade</a:t>
          </a:r>
        </a:p>
      </dgm:t>
    </dgm:pt>
    <dgm:pt modelId="{95C704BA-7187-4A75-8F70-6C71F702DCEA}" type="parTrans" cxnId="{B816AC8E-4629-41B3-83BB-24A6D7CAC96F}">
      <dgm:prSet/>
      <dgm:spPr/>
      <dgm:t>
        <a:bodyPr/>
        <a:lstStyle/>
        <a:p>
          <a:endParaRPr lang="en-US"/>
        </a:p>
      </dgm:t>
    </dgm:pt>
    <dgm:pt modelId="{E0A5AF25-65B1-43E5-8F4D-126B7FE89FEA}" type="sibTrans" cxnId="{B816AC8E-4629-41B3-83BB-24A6D7CAC96F}">
      <dgm:prSet/>
      <dgm:spPr/>
      <dgm:t>
        <a:bodyPr/>
        <a:lstStyle/>
        <a:p>
          <a:endParaRPr lang="en-US"/>
        </a:p>
      </dgm:t>
    </dgm:pt>
    <dgm:pt modelId="{2E7750BE-E493-47F5-BF8B-E9D08AADF446}">
      <dgm:prSet phldrT="[Text]"/>
      <dgm:spPr/>
      <dgm:t>
        <a:bodyPr/>
        <a:lstStyle/>
        <a:p>
          <a:pPr algn="l"/>
          <a:r>
            <a:rPr lang="en-US"/>
            <a:t>New features</a:t>
          </a:r>
        </a:p>
      </dgm:t>
    </dgm:pt>
    <dgm:pt modelId="{5B49FB4E-1EF5-46E4-96E1-40D8A44B9404}" type="parTrans" cxnId="{366B53DD-26CB-4B0B-8241-EBEC93613061}">
      <dgm:prSet/>
      <dgm:spPr/>
      <dgm:t>
        <a:bodyPr/>
        <a:lstStyle/>
        <a:p>
          <a:endParaRPr lang="en-US"/>
        </a:p>
      </dgm:t>
    </dgm:pt>
    <dgm:pt modelId="{75629C87-E4D2-485A-84CF-2D24B85B8E88}" type="sibTrans" cxnId="{366B53DD-26CB-4B0B-8241-EBEC93613061}">
      <dgm:prSet/>
      <dgm:spPr/>
      <dgm:t>
        <a:bodyPr/>
        <a:lstStyle/>
        <a:p>
          <a:endParaRPr lang="en-US"/>
        </a:p>
      </dgm:t>
    </dgm:pt>
    <dgm:pt modelId="{1FA3A287-1D24-4E1E-BE6B-CC9BED27FFA6}">
      <dgm:prSet phldrT="[Text]"/>
      <dgm:spPr/>
      <dgm:t>
        <a:bodyPr/>
        <a:lstStyle/>
        <a:p>
          <a:pPr algn="l"/>
          <a:r>
            <a:rPr lang="en-US"/>
            <a:t>Office Mix</a:t>
          </a:r>
        </a:p>
      </dgm:t>
    </dgm:pt>
    <dgm:pt modelId="{D54691E8-BD1D-4C62-A819-6279637C736B}" type="parTrans" cxnId="{2DF70A42-ABDC-4EE0-804D-5A4C855CE0AF}">
      <dgm:prSet/>
      <dgm:spPr/>
      <dgm:t>
        <a:bodyPr/>
        <a:lstStyle/>
        <a:p>
          <a:endParaRPr lang="en-US"/>
        </a:p>
      </dgm:t>
    </dgm:pt>
    <dgm:pt modelId="{064F2BA3-167A-4442-A46E-DCA8B2DDAF37}" type="sibTrans" cxnId="{2DF70A42-ABDC-4EE0-804D-5A4C855CE0AF}">
      <dgm:prSet/>
      <dgm:spPr/>
      <dgm:t>
        <a:bodyPr/>
        <a:lstStyle/>
        <a:p>
          <a:endParaRPr lang="en-US"/>
        </a:p>
      </dgm:t>
    </dgm:pt>
    <dgm:pt modelId="{BC5C61B6-BC45-4CCE-8BBF-A8383907DC5E}">
      <dgm:prSet phldrT="[Text]"/>
      <dgm:spPr/>
      <dgm:t>
        <a:bodyPr/>
        <a:lstStyle/>
        <a:p>
          <a:pPr algn="l"/>
          <a:r>
            <a:rPr lang="en-US"/>
            <a:t>Sway</a:t>
          </a:r>
        </a:p>
      </dgm:t>
    </dgm:pt>
    <dgm:pt modelId="{2911EC1C-D80B-4E93-A572-3B17ADF27435}" type="parTrans" cxnId="{E45B0658-551D-4B75-A38E-D7650D0D4F98}">
      <dgm:prSet/>
      <dgm:spPr/>
      <dgm:t>
        <a:bodyPr/>
        <a:lstStyle/>
        <a:p>
          <a:endParaRPr lang="en-US"/>
        </a:p>
      </dgm:t>
    </dgm:pt>
    <dgm:pt modelId="{1C85DA0F-5455-46A9-90BF-5A342EEAACA5}" type="sibTrans" cxnId="{E45B0658-551D-4B75-A38E-D7650D0D4F98}">
      <dgm:prSet/>
      <dgm:spPr/>
      <dgm:t>
        <a:bodyPr/>
        <a:lstStyle/>
        <a:p>
          <a:endParaRPr lang="en-US"/>
        </a:p>
      </dgm:t>
    </dgm:pt>
    <dgm:pt modelId="{7561AFF1-C5F4-4E1A-86F1-C4B15AB1659D}">
      <dgm:prSet phldrT="[Text]"/>
      <dgm:spPr/>
      <dgm:t>
        <a:bodyPr/>
        <a:lstStyle/>
        <a:p>
          <a:pPr algn="l"/>
          <a:r>
            <a:rPr lang="en-US"/>
            <a:t>OneNote</a:t>
          </a:r>
        </a:p>
      </dgm:t>
    </dgm:pt>
    <dgm:pt modelId="{17864F94-AD11-4236-ADAF-8A1DBADF3EF9}" type="parTrans" cxnId="{991AB821-BE3B-4C86-A0E6-C3CE70AF6A99}">
      <dgm:prSet/>
      <dgm:spPr/>
      <dgm:t>
        <a:bodyPr/>
        <a:lstStyle/>
        <a:p>
          <a:endParaRPr lang="en-US"/>
        </a:p>
      </dgm:t>
    </dgm:pt>
    <dgm:pt modelId="{77E63954-0101-4C7F-8B69-E5474C4CBEEE}" type="sibTrans" cxnId="{991AB821-BE3B-4C86-A0E6-C3CE70AF6A99}">
      <dgm:prSet/>
      <dgm:spPr/>
      <dgm:t>
        <a:bodyPr/>
        <a:lstStyle/>
        <a:p>
          <a:endParaRPr lang="en-US"/>
        </a:p>
      </dgm:t>
    </dgm:pt>
    <dgm:pt modelId="{A3590881-81A5-4E9B-852C-85608C45D7CF}">
      <dgm:prSet phldrT="[Text]"/>
      <dgm:spPr/>
      <dgm:t>
        <a:bodyPr/>
        <a:lstStyle/>
        <a:p>
          <a:pPr algn="l"/>
          <a:r>
            <a:rPr lang="en-US"/>
            <a:t>OneNote Class Notebook</a:t>
          </a:r>
        </a:p>
      </dgm:t>
    </dgm:pt>
    <dgm:pt modelId="{0DA15842-F10B-400C-8304-7138B993D90D}" type="parTrans" cxnId="{EB2DC8AD-7EC3-45AA-BB1C-EF97E5F52615}">
      <dgm:prSet/>
      <dgm:spPr/>
      <dgm:t>
        <a:bodyPr/>
        <a:lstStyle/>
        <a:p>
          <a:endParaRPr lang="en-US"/>
        </a:p>
      </dgm:t>
    </dgm:pt>
    <dgm:pt modelId="{9B617C75-7115-44A6-8773-605AA4475841}" type="sibTrans" cxnId="{EB2DC8AD-7EC3-45AA-BB1C-EF97E5F52615}">
      <dgm:prSet/>
      <dgm:spPr/>
      <dgm:t>
        <a:bodyPr/>
        <a:lstStyle/>
        <a:p>
          <a:endParaRPr lang="en-US"/>
        </a:p>
      </dgm:t>
    </dgm:pt>
    <dgm:pt modelId="{DF937D77-6136-4CEF-B6B8-331F4EBC647D}">
      <dgm:prSet phldrT="[Text]"/>
      <dgm:spPr/>
      <dgm:t>
        <a:bodyPr/>
        <a:lstStyle/>
        <a:p>
          <a:pPr algn="l"/>
          <a:r>
            <a:rPr lang="en-US"/>
            <a:t>One Drive</a:t>
          </a:r>
        </a:p>
      </dgm:t>
    </dgm:pt>
    <dgm:pt modelId="{25F60633-7E19-4E4A-B235-AD7611BDD693}" type="parTrans" cxnId="{D4A2145F-A8E2-41D7-8617-DFC5B65BF919}">
      <dgm:prSet/>
      <dgm:spPr/>
      <dgm:t>
        <a:bodyPr/>
        <a:lstStyle/>
        <a:p>
          <a:endParaRPr lang="en-US"/>
        </a:p>
      </dgm:t>
    </dgm:pt>
    <dgm:pt modelId="{5A38D671-F5C2-4E60-AF05-51E275C0E204}" type="sibTrans" cxnId="{D4A2145F-A8E2-41D7-8617-DFC5B65BF919}">
      <dgm:prSet/>
      <dgm:spPr/>
      <dgm:t>
        <a:bodyPr/>
        <a:lstStyle/>
        <a:p>
          <a:endParaRPr lang="en-US"/>
        </a:p>
      </dgm:t>
    </dgm:pt>
    <dgm:pt modelId="{AF7456B2-798F-4294-A664-36081598954A}">
      <dgm:prSet phldrT="[Text]"/>
      <dgm:spPr/>
      <dgm:t>
        <a:bodyPr/>
        <a:lstStyle/>
        <a:p>
          <a:pPr algn="l"/>
          <a:r>
            <a:rPr lang="en-US"/>
            <a:t>Publisher Content</a:t>
          </a:r>
        </a:p>
      </dgm:t>
    </dgm:pt>
    <dgm:pt modelId="{D0BA48E9-28B8-4031-A94F-F2363AAD4B06}" type="parTrans" cxnId="{3E36DAE4-98BE-4881-A387-79E3ADBA5B48}">
      <dgm:prSet/>
      <dgm:spPr/>
      <dgm:t>
        <a:bodyPr/>
        <a:lstStyle/>
        <a:p>
          <a:endParaRPr lang="en-US"/>
        </a:p>
      </dgm:t>
    </dgm:pt>
    <dgm:pt modelId="{CF2DA925-7054-44DC-B64E-409E788B8577}" type="sibTrans" cxnId="{3E36DAE4-98BE-4881-A387-79E3ADBA5B48}">
      <dgm:prSet/>
      <dgm:spPr/>
      <dgm:t>
        <a:bodyPr/>
        <a:lstStyle/>
        <a:p>
          <a:endParaRPr lang="en-US"/>
        </a:p>
      </dgm:t>
    </dgm:pt>
    <dgm:pt modelId="{A961C3C1-FF07-498D-90B5-32D8A185E7CF}">
      <dgm:prSet phldrT="[Text]"/>
      <dgm:spPr/>
      <dgm:t>
        <a:bodyPr/>
        <a:lstStyle/>
        <a:p>
          <a:pPr algn="l"/>
          <a:r>
            <a:rPr lang="en-US"/>
            <a:t>Library Resources</a:t>
          </a:r>
        </a:p>
      </dgm:t>
    </dgm:pt>
    <dgm:pt modelId="{0024D54C-F564-4539-A8BE-CA66EE66A85E}" type="parTrans" cxnId="{9086C16B-F924-47F6-AEF0-A12AEDE55A45}">
      <dgm:prSet/>
      <dgm:spPr/>
      <dgm:t>
        <a:bodyPr/>
        <a:lstStyle/>
        <a:p>
          <a:endParaRPr lang="en-US"/>
        </a:p>
      </dgm:t>
    </dgm:pt>
    <dgm:pt modelId="{DAA5B372-9F46-45A1-962A-6C68AD99FA9F}" type="sibTrans" cxnId="{9086C16B-F924-47F6-AEF0-A12AEDE55A45}">
      <dgm:prSet/>
      <dgm:spPr/>
      <dgm:t>
        <a:bodyPr/>
        <a:lstStyle/>
        <a:p>
          <a:endParaRPr lang="en-US"/>
        </a:p>
      </dgm:t>
    </dgm:pt>
    <dgm:pt modelId="{FB3F9EC5-274C-4DFE-B817-6BD82644641F}" type="pres">
      <dgm:prSet presAssocID="{6268BA66-52F0-42E3-8745-B9D676AACA15}" presName="Name0" presStyleCnt="0">
        <dgm:presLayoutVars>
          <dgm:chMax val="7"/>
          <dgm:dir/>
          <dgm:resizeHandles val="exact"/>
        </dgm:presLayoutVars>
      </dgm:prSet>
      <dgm:spPr/>
    </dgm:pt>
    <dgm:pt modelId="{39C29951-48BF-47F5-8C50-AE0F65850822}" type="pres">
      <dgm:prSet presAssocID="{6268BA66-52F0-42E3-8745-B9D676AACA15}" presName="ellipse1" presStyleLbl="vennNode1" presStyleIdx="0" presStyleCnt="5">
        <dgm:presLayoutVars>
          <dgm:bulletEnabled val="1"/>
        </dgm:presLayoutVars>
      </dgm:prSet>
      <dgm:spPr/>
    </dgm:pt>
    <dgm:pt modelId="{4C1AC76C-C791-460A-BB28-0EB52407E4A4}" type="pres">
      <dgm:prSet presAssocID="{6268BA66-52F0-42E3-8745-B9D676AACA15}" presName="ellipse2" presStyleLbl="vennNode1" presStyleIdx="1" presStyleCnt="5">
        <dgm:presLayoutVars>
          <dgm:bulletEnabled val="1"/>
        </dgm:presLayoutVars>
      </dgm:prSet>
      <dgm:spPr/>
    </dgm:pt>
    <dgm:pt modelId="{67C5CFDF-9367-4A01-BF21-797C1117612F}" type="pres">
      <dgm:prSet presAssocID="{6268BA66-52F0-42E3-8745-B9D676AACA15}" presName="ellipse3" presStyleLbl="vennNode1" presStyleIdx="2" presStyleCnt="5">
        <dgm:presLayoutVars>
          <dgm:bulletEnabled val="1"/>
        </dgm:presLayoutVars>
      </dgm:prSet>
      <dgm:spPr/>
    </dgm:pt>
    <dgm:pt modelId="{AC2A424B-E6E1-4FAA-B51C-17D05CBEDCA2}" type="pres">
      <dgm:prSet presAssocID="{6268BA66-52F0-42E3-8745-B9D676AACA15}" presName="ellipse4" presStyleLbl="vennNode1" presStyleIdx="3" presStyleCnt="5">
        <dgm:presLayoutVars>
          <dgm:bulletEnabled val="1"/>
        </dgm:presLayoutVars>
      </dgm:prSet>
      <dgm:spPr/>
    </dgm:pt>
    <dgm:pt modelId="{37414114-5C91-496E-AB4F-6366E2C8D8FA}" type="pres">
      <dgm:prSet presAssocID="{6268BA66-52F0-42E3-8745-B9D676AACA15}" presName="ellipse5" presStyleLbl="vennNode1" presStyleIdx="4" presStyleCnt="5">
        <dgm:presLayoutVars>
          <dgm:bulletEnabled val="1"/>
        </dgm:presLayoutVars>
      </dgm:prSet>
      <dgm:spPr/>
    </dgm:pt>
  </dgm:ptLst>
  <dgm:cxnLst>
    <dgm:cxn modelId="{D1699207-8562-4D36-BFAA-E7BB3F5E97C2}" type="presOf" srcId="{0619A353-4E78-4A69-B738-0FBB0D217D47}" destId="{AC2A424B-E6E1-4FAA-B51C-17D05CBEDCA2}" srcOrd="0" destOrd="0" presId="urn:microsoft.com/office/officeart/2005/8/layout/rings+Icon"/>
    <dgm:cxn modelId="{249E2608-458F-4624-8B99-1A1946EB6825}" srcId="{6268BA66-52F0-42E3-8745-B9D676AACA15}" destId="{6CD4ABDF-3F01-42A2-9498-9606657CE626}" srcOrd="4" destOrd="0" parTransId="{0448C7BB-A98F-43E2-954D-AC27B6A71625}" sibTransId="{AB6855BC-8E17-4D34-9700-87FBEB150DEF}"/>
    <dgm:cxn modelId="{811B701F-98B9-4C66-8F78-314AC407FCD0}" type="presOf" srcId="{AF7456B2-798F-4294-A664-36081598954A}" destId="{37414114-5C91-496E-AB4F-6366E2C8D8FA}" srcOrd="0" destOrd="1" presId="urn:microsoft.com/office/officeart/2005/8/layout/rings+Icon"/>
    <dgm:cxn modelId="{991AB821-BE3B-4C86-A0E6-C3CE70AF6A99}" srcId="{0E678A02-C618-4D91-B0C6-0310DF77EB14}" destId="{7561AFF1-C5F4-4E1A-86F1-C4B15AB1659D}" srcOrd="3" destOrd="0" parTransId="{17864F94-AD11-4236-ADAF-8A1DBADF3EF9}" sibTransId="{77E63954-0101-4C7F-8B69-E5474C4CBEEE}"/>
    <dgm:cxn modelId="{23449433-D11E-4363-92A8-6829CC508518}" type="presOf" srcId="{DF937D77-6136-4CEF-B6B8-331F4EBC647D}" destId="{67C5CFDF-9367-4A01-BF21-797C1117612F}" srcOrd="0" destOrd="1" presId="urn:microsoft.com/office/officeart/2005/8/layout/rings+Icon"/>
    <dgm:cxn modelId="{2D75B85E-07CD-48B7-91FD-A021E8FC350B}" type="presOf" srcId="{2E7750BE-E493-47F5-BF8B-E9D08AADF446}" destId="{39C29951-48BF-47F5-8C50-AE0F65850822}" srcOrd="0" destOrd="2" presId="urn:microsoft.com/office/officeart/2005/8/layout/rings+Icon"/>
    <dgm:cxn modelId="{D4A2145F-A8E2-41D7-8617-DFC5B65BF919}" srcId="{0E678A02-C618-4D91-B0C6-0310DF77EB14}" destId="{DF937D77-6136-4CEF-B6B8-331F4EBC647D}" srcOrd="0" destOrd="0" parTransId="{25F60633-7E19-4E4A-B235-AD7611BDD693}" sibTransId="{5A38D671-F5C2-4E60-AF05-51E275C0E204}"/>
    <dgm:cxn modelId="{2DF70A42-ABDC-4EE0-804D-5A4C855CE0AF}" srcId="{0E678A02-C618-4D91-B0C6-0310DF77EB14}" destId="{1FA3A287-1D24-4E1E-BE6B-CC9BED27FFA6}" srcOrd="1" destOrd="0" parTransId="{D54691E8-BD1D-4C62-A819-6279637C736B}" sibTransId="{064F2BA3-167A-4442-A46E-DCA8B2DDAF37}"/>
    <dgm:cxn modelId="{46146B49-5A83-4597-86BC-FE43DB2DC118}" type="presOf" srcId="{81A17B17-5737-44DF-A2A7-5E435E256CF2}" destId="{4C1AC76C-C791-460A-BB28-0EB52407E4A4}" srcOrd="0" destOrd="0" presId="urn:microsoft.com/office/officeart/2005/8/layout/rings+Icon"/>
    <dgm:cxn modelId="{9086C16B-F924-47F6-AEF0-A12AEDE55A45}" srcId="{6CD4ABDF-3F01-42A2-9498-9606657CE626}" destId="{A961C3C1-FF07-498D-90B5-32D8A185E7CF}" srcOrd="1" destOrd="0" parTransId="{0024D54C-F564-4539-A8BE-CA66EE66A85E}" sibTransId="{DAA5B372-9F46-45A1-962A-6C68AD99FA9F}"/>
    <dgm:cxn modelId="{10F3754D-2320-498E-B969-3B59B85C90E2}" type="presOf" srcId="{1628729F-0CE6-402E-92F7-9127538BA5DC}" destId="{39C29951-48BF-47F5-8C50-AE0F65850822}" srcOrd="0" destOrd="1" presId="urn:microsoft.com/office/officeart/2005/8/layout/rings+Icon"/>
    <dgm:cxn modelId="{99571E6E-BEA4-4A6C-82A5-F179252492CC}" srcId="{6268BA66-52F0-42E3-8745-B9D676AACA15}" destId="{0E678A02-C618-4D91-B0C6-0310DF77EB14}" srcOrd="2" destOrd="0" parTransId="{B21561EF-666B-4E7F-805A-76AAF20E272B}" sibTransId="{C4E8287D-6819-4545-9B0F-F36389248A0E}"/>
    <dgm:cxn modelId="{228D5870-7B44-4D2B-B373-59D3274B2686}" srcId="{6268BA66-52F0-42E3-8745-B9D676AACA15}" destId="{E7593AEE-3EEF-47B2-841C-77FC9B385F13}" srcOrd="0" destOrd="0" parTransId="{3B5985F9-F0DA-4A97-AC1F-4BB617797CF4}" sibTransId="{0B2E03D3-8B88-4AB1-A8C0-913A519A1134}"/>
    <dgm:cxn modelId="{F7A66051-AB9B-4C49-ADB5-3468AC4E1FB4}" type="presOf" srcId="{BC5C61B6-BC45-4CCE-8BBF-A8383907DC5E}" destId="{67C5CFDF-9367-4A01-BF21-797C1117612F}" srcOrd="0" destOrd="3" presId="urn:microsoft.com/office/officeart/2005/8/layout/rings+Icon"/>
    <dgm:cxn modelId="{67F24753-4A05-486F-B727-BE27522D6031}" type="presOf" srcId="{E7593AEE-3EEF-47B2-841C-77FC9B385F13}" destId="{39C29951-48BF-47F5-8C50-AE0F65850822}" srcOrd="0" destOrd="0" presId="urn:microsoft.com/office/officeart/2005/8/layout/rings+Icon"/>
    <dgm:cxn modelId="{0B509254-EBA3-450B-99F4-72A4F2B45FE9}" type="presOf" srcId="{6CD4ABDF-3F01-42A2-9498-9606657CE626}" destId="{37414114-5C91-496E-AB4F-6366E2C8D8FA}" srcOrd="0" destOrd="0" presId="urn:microsoft.com/office/officeart/2005/8/layout/rings+Icon"/>
    <dgm:cxn modelId="{E45B0658-551D-4B75-A38E-D7650D0D4F98}" srcId="{0E678A02-C618-4D91-B0C6-0310DF77EB14}" destId="{BC5C61B6-BC45-4CCE-8BBF-A8383907DC5E}" srcOrd="2" destOrd="0" parTransId="{2911EC1C-D80B-4E93-A572-3B17ADF27435}" sibTransId="{1C85DA0F-5455-46A9-90BF-5A342EEAACA5}"/>
    <dgm:cxn modelId="{FCC58982-CA73-439D-BDE5-30075AAF7373}" type="presOf" srcId="{A3590881-81A5-4E9B-852C-85608C45D7CF}" destId="{67C5CFDF-9367-4A01-BF21-797C1117612F}" srcOrd="0" destOrd="5" presId="urn:microsoft.com/office/officeart/2005/8/layout/rings+Icon"/>
    <dgm:cxn modelId="{B816AC8E-4629-41B3-83BB-24A6D7CAC96F}" srcId="{E7593AEE-3EEF-47B2-841C-77FC9B385F13}" destId="{1628729F-0CE6-402E-92F7-9127538BA5DC}" srcOrd="0" destOrd="0" parTransId="{95C704BA-7187-4A75-8F70-6C71F702DCEA}" sibTransId="{E0A5AF25-65B1-43E5-8F4D-126B7FE89FEA}"/>
    <dgm:cxn modelId="{5250BA8E-157B-4B67-BC0E-4EA81DEC6A3D}" type="presOf" srcId="{0E678A02-C618-4D91-B0C6-0310DF77EB14}" destId="{67C5CFDF-9367-4A01-BF21-797C1117612F}" srcOrd="0" destOrd="0" presId="urn:microsoft.com/office/officeart/2005/8/layout/rings+Icon"/>
    <dgm:cxn modelId="{3E1D709F-2DD7-4711-A8EA-F16417B07813}" srcId="{6268BA66-52F0-42E3-8745-B9D676AACA15}" destId="{81A17B17-5737-44DF-A2A7-5E435E256CF2}" srcOrd="1" destOrd="0" parTransId="{6D1989F5-252F-44F9-8E58-E9DDA138E71D}" sibTransId="{FD593FA4-7DF4-4616-8D11-616B39BC7541}"/>
    <dgm:cxn modelId="{590E58AD-54F8-42EA-B2A9-4B3CA7FE15E8}" type="presOf" srcId="{7561AFF1-C5F4-4E1A-86F1-C4B15AB1659D}" destId="{67C5CFDF-9367-4A01-BF21-797C1117612F}" srcOrd="0" destOrd="4" presId="urn:microsoft.com/office/officeart/2005/8/layout/rings+Icon"/>
    <dgm:cxn modelId="{EB2DC8AD-7EC3-45AA-BB1C-EF97E5F52615}" srcId="{0E678A02-C618-4D91-B0C6-0310DF77EB14}" destId="{A3590881-81A5-4E9B-852C-85608C45D7CF}" srcOrd="4" destOrd="0" parTransId="{0DA15842-F10B-400C-8304-7138B993D90D}" sibTransId="{9B617C75-7115-44A6-8773-605AA4475841}"/>
    <dgm:cxn modelId="{AB1AF7AD-A2D4-439F-8EF2-A625B5AE6E90}" srcId="{6268BA66-52F0-42E3-8745-B9D676AACA15}" destId="{0619A353-4E78-4A69-B738-0FBB0D217D47}" srcOrd="3" destOrd="0" parTransId="{3D117F99-A16C-4D8C-B673-AC35455C5835}" sibTransId="{6D595FBA-18F5-4280-A764-4C757E573A83}"/>
    <dgm:cxn modelId="{631FDABA-59F0-4A78-87DB-8A13B4FC22DB}" type="presOf" srcId="{1FA3A287-1D24-4E1E-BE6B-CC9BED27FFA6}" destId="{67C5CFDF-9367-4A01-BF21-797C1117612F}" srcOrd="0" destOrd="2" presId="urn:microsoft.com/office/officeart/2005/8/layout/rings+Icon"/>
    <dgm:cxn modelId="{DE1973D0-B117-4361-AB46-A36001938E6D}" type="presOf" srcId="{6268BA66-52F0-42E3-8745-B9D676AACA15}" destId="{FB3F9EC5-274C-4DFE-B817-6BD82644641F}" srcOrd="0" destOrd="0" presId="urn:microsoft.com/office/officeart/2005/8/layout/rings+Icon"/>
    <dgm:cxn modelId="{366B53DD-26CB-4B0B-8241-EBEC93613061}" srcId="{E7593AEE-3EEF-47B2-841C-77FC9B385F13}" destId="{2E7750BE-E493-47F5-BF8B-E9D08AADF446}" srcOrd="1" destOrd="0" parTransId="{5B49FB4E-1EF5-46E4-96E1-40D8A44B9404}" sibTransId="{75629C87-E4D2-485A-84CF-2D24B85B8E88}"/>
    <dgm:cxn modelId="{3E36DAE4-98BE-4881-A387-79E3ADBA5B48}" srcId="{6CD4ABDF-3F01-42A2-9498-9606657CE626}" destId="{AF7456B2-798F-4294-A664-36081598954A}" srcOrd="0" destOrd="0" parTransId="{D0BA48E9-28B8-4031-A94F-F2363AAD4B06}" sibTransId="{CF2DA925-7054-44DC-B64E-409E788B8577}"/>
    <dgm:cxn modelId="{97DEABFD-429B-463F-85E7-CE47132ED2FE}" type="presOf" srcId="{A961C3C1-FF07-498D-90B5-32D8A185E7CF}" destId="{37414114-5C91-496E-AB4F-6366E2C8D8FA}" srcOrd="0" destOrd="2" presId="urn:microsoft.com/office/officeart/2005/8/layout/rings+Icon"/>
    <dgm:cxn modelId="{BE662D63-A883-4726-B3C0-8418024FEA43}" type="presParOf" srcId="{FB3F9EC5-274C-4DFE-B817-6BD82644641F}" destId="{39C29951-48BF-47F5-8C50-AE0F65850822}" srcOrd="0" destOrd="0" presId="urn:microsoft.com/office/officeart/2005/8/layout/rings+Icon"/>
    <dgm:cxn modelId="{70D6C883-0AFC-446D-9CA8-4672F72293F4}" type="presParOf" srcId="{FB3F9EC5-274C-4DFE-B817-6BD82644641F}" destId="{4C1AC76C-C791-460A-BB28-0EB52407E4A4}" srcOrd="1" destOrd="0" presId="urn:microsoft.com/office/officeart/2005/8/layout/rings+Icon"/>
    <dgm:cxn modelId="{CA2B6BD2-E2F2-4412-9ED5-3CF81FF4184D}" type="presParOf" srcId="{FB3F9EC5-274C-4DFE-B817-6BD82644641F}" destId="{67C5CFDF-9367-4A01-BF21-797C1117612F}" srcOrd="2" destOrd="0" presId="urn:microsoft.com/office/officeart/2005/8/layout/rings+Icon"/>
    <dgm:cxn modelId="{1E36ABFC-0503-4695-8298-CE1D5C476E32}" type="presParOf" srcId="{FB3F9EC5-274C-4DFE-B817-6BD82644641F}" destId="{AC2A424B-E6E1-4FAA-B51C-17D05CBEDCA2}" srcOrd="3" destOrd="0" presId="urn:microsoft.com/office/officeart/2005/8/layout/rings+Icon"/>
    <dgm:cxn modelId="{4B623E42-E6C1-4342-8D33-575A7CF7B538}" type="presParOf" srcId="{FB3F9EC5-274C-4DFE-B817-6BD82644641F}" destId="{37414114-5C91-496E-AB4F-6366E2C8D8FA}" srcOrd="4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C29951-48BF-47F5-8C50-AE0F65850822}">
      <dsp:nvSpPr>
        <dsp:cNvPr id="0" name=""/>
        <dsp:cNvSpPr/>
      </dsp:nvSpPr>
      <dsp:spPr>
        <a:xfrm>
          <a:off x="728977" y="0"/>
          <a:ext cx="2813205" cy="2813199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LMS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Summer Upgrade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New features</a:t>
          </a:r>
        </a:p>
      </dsp:txBody>
      <dsp:txXfrm>
        <a:off x="1140961" y="411983"/>
        <a:ext cx="1989237" cy="1989233"/>
      </dsp:txXfrm>
    </dsp:sp>
    <dsp:sp modelId="{4C1AC76C-C791-460A-BB28-0EB52407E4A4}">
      <dsp:nvSpPr>
        <dsp:cNvPr id="0" name=""/>
        <dsp:cNvSpPr/>
      </dsp:nvSpPr>
      <dsp:spPr>
        <a:xfrm>
          <a:off x="2175572" y="1876247"/>
          <a:ext cx="2813205" cy="2813199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KEEP</a:t>
          </a:r>
        </a:p>
      </dsp:txBody>
      <dsp:txXfrm>
        <a:off x="2587556" y="2288230"/>
        <a:ext cx="1989237" cy="1989233"/>
      </dsp:txXfrm>
    </dsp:sp>
    <dsp:sp modelId="{67C5CFDF-9367-4A01-BF21-797C1117612F}">
      <dsp:nvSpPr>
        <dsp:cNvPr id="0" name=""/>
        <dsp:cNvSpPr/>
      </dsp:nvSpPr>
      <dsp:spPr>
        <a:xfrm>
          <a:off x="3623027" y="0"/>
          <a:ext cx="2813205" cy="2813199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O365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One Drive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Office Mix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Sway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OneNote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OneNote Class Notebook</a:t>
          </a:r>
        </a:p>
      </dsp:txBody>
      <dsp:txXfrm>
        <a:off x="4035011" y="411983"/>
        <a:ext cx="1989237" cy="1989233"/>
      </dsp:txXfrm>
    </dsp:sp>
    <dsp:sp modelId="{AC2A424B-E6E1-4FAA-B51C-17D05CBEDCA2}">
      <dsp:nvSpPr>
        <dsp:cNvPr id="0" name=""/>
        <dsp:cNvSpPr/>
      </dsp:nvSpPr>
      <dsp:spPr>
        <a:xfrm>
          <a:off x="5069622" y="1876247"/>
          <a:ext cx="2813205" cy="2813199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LRS</a:t>
          </a:r>
        </a:p>
      </dsp:txBody>
      <dsp:txXfrm>
        <a:off x="5481606" y="2288230"/>
        <a:ext cx="1989237" cy="1989233"/>
      </dsp:txXfrm>
    </dsp:sp>
    <dsp:sp modelId="{37414114-5C91-496E-AB4F-6366E2C8D8FA}">
      <dsp:nvSpPr>
        <dsp:cNvPr id="0" name=""/>
        <dsp:cNvSpPr/>
      </dsp:nvSpPr>
      <dsp:spPr>
        <a:xfrm>
          <a:off x="6516217" y="0"/>
          <a:ext cx="2813205" cy="2813199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Content Resources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Publisher Content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Library Resources</a:t>
          </a:r>
        </a:p>
      </dsp:txBody>
      <dsp:txXfrm>
        <a:off x="6928201" y="411983"/>
        <a:ext cx="1989237" cy="19892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3D938-C475-47F1-A3F5-A72BBB95EFFE}" type="datetimeFigureOut">
              <a:rPr lang="en-HK" smtClean="0"/>
              <a:t>11/6/2017</a:t>
            </a:fld>
            <a:endParaRPr lang="en-H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F58096-28AE-42A2-8A1E-188B309355DA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uhk.edu.hk/eLearning/c_systems/blackboard/info2017.html" TargetMode="External"/><Relationship Id="rId7" Type="http://schemas.openxmlformats.org/officeDocument/2006/relationships/hyperlink" Target="https://help.blackboard.com/Learn/Instructor/Performance/Best_Practices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help.blackboard.com/Learn/Instructor/Course_Content/Best_Practices_Course_Content" TargetMode="External"/><Relationship Id="rId5" Type="http://schemas.openxmlformats.org/officeDocument/2006/relationships/hyperlink" Target="https://help.blackboard.com/Learn/Instructor/Interact/Best_Practices" TargetMode="External"/><Relationship Id="rId4" Type="http://schemas.openxmlformats.org/officeDocument/2006/relationships/hyperlink" Target="https://help.blackboard.com/Learn/Instructor/Getting_Started/Where_Do_I_Start#steps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keep.edu.hk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ourse.keep.edu.hk/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58096-28AE-42A2-8A1E-188B309355DA}" type="slidenum">
              <a:rPr lang="en-HK" smtClean="0"/>
              <a:t>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08210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K"/>
              <a:t>https://www.microsoft.com/en-us/education/products/onenote/default.aspx?SearchType=0</a:t>
            </a:r>
          </a:p>
          <a:p>
            <a:endParaRPr lang="en-HK"/>
          </a:p>
          <a:p>
            <a:endParaRPr lang="en-HK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HK"/>
              <a:t>https://support.office.com/en-us/article/OneNote-2016-Training-51d1d95b-bdf4-48df-acad-a3331dec8f97</a:t>
            </a:r>
          </a:p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58096-28AE-42A2-8A1E-188B309355DA}" type="slidenum">
              <a:rPr lang="en-HK" smtClean="0"/>
              <a:t>15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8831688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K"/>
              <a:t>http://onenoteforteachers.com/en-US/Guides/Collaborating%20in%20the%20classroom%20with%20the%20OneNote%20Class%20Notebook%20Creator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58096-28AE-42A2-8A1E-188B309355DA}" type="slidenum">
              <a:rPr lang="en-HK" smtClean="0"/>
              <a:t>16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272906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K"/>
              <a:t>http://www.blackboard.com/partnership/featured-partners.aspx</a:t>
            </a:r>
          </a:p>
          <a:p>
            <a:endParaRPr lang="en-HK"/>
          </a:p>
          <a:p>
            <a:r>
              <a:rPr lang="en-HK"/>
              <a:t>http://elearning.lib.cuhk.edu.hk/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58096-28AE-42A2-8A1E-188B309355DA}" type="slidenum">
              <a:rPr lang="en-HK" smtClean="0"/>
              <a:t>23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986622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K"/>
              <a:t>http://elearning.cuhk.edu.hk</a:t>
            </a:r>
          </a:p>
          <a:p>
            <a:r>
              <a:rPr lang="en-HK"/>
              <a:t>elearning@cuhk.edu.hk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58096-28AE-42A2-8A1E-188B309355DA}" type="slidenum">
              <a:rPr lang="en-HK" smtClean="0"/>
              <a:t>27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116849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K">
                <a:hlinkClick r:id="rId3"/>
              </a:rPr>
              <a:t>http://www.cuhk.edu.hk/eLearning/c_systems/blackboard/info2017.html</a:t>
            </a:r>
            <a:endParaRPr lang="en-HK"/>
          </a:p>
          <a:p>
            <a:endParaRPr lang="en-HK"/>
          </a:p>
          <a:p>
            <a:r>
              <a:rPr lang="en-HK"/>
              <a:t>Create Course - Five Steps </a:t>
            </a:r>
          </a:p>
          <a:p>
            <a:r>
              <a:rPr lang="en-HK">
                <a:hlinkClick r:id="rId4"/>
              </a:rPr>
              <a:t>https://help.blackboard.com/Learn/Instructor/Getting_Started/Where_Do_I_Start#steps</a:t>
            </a:r>
          </a:p>
          <a:p>
            <a:r>
              <a:rPr lang="en-HK"/>
              <a:t>Best practices for student interactions</a:t>
            </a:r>
          </a:p>
          <a:p>
            <a:r>
              <a:rPr lang="en-HK">
                <a:hlinkClick r:id="rId5"/>
              </a:rPr>
              <a:t>https://help.blackboard.com/Learn/Instructor/Interact/Best_Practices</a:t>
            </a:r>
          </a:p>
          <a:p>
            <a:r>
              <a:rPr lang="en-HK"/>
              <a:t>Best practices for course content</a:t>
            </a:r>
          </a:p>
          <a:p>
            <a:r>
              <a:rPr lang="en-HK">
                <a:hlinkClick r:id="rId6"/>
              </a:rPr>
              <a:t>https://help.blackboard.com/Learn/Instructor/Course_Content/Best_Practices_Course_Content</a:t>
            </a:r>
          </a:p>
          <a:p>
            <a:r>
              <a:rPr lang="en-HK"/>
              <a:t>Best practices for tracking performance</a:t>
            </a:r>
          </a:p>
          <a:p>
            <a:r>
              <a:rPr lang="en-HK">
                <a:hlinkClick r:id="rId7"/>
              </a:rPr>
              <a:t>https://help.blackboard.com/Learn/Instructor/Performance/Best_Practices</a:t>
            </a:r>
          </a:p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58096-28AE-42A2-8A1E-188B309355DA}" type="slidenum">
              <a:rPr lang="en-HK" smtClean="0"/>
              <a:t>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558589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K">
                <a:hlinkClick r:id="rId3"/>
              </a:rPr>
              <a:t>https://keep.edu.hk/</a:t>
            </a:r>
            <a:endParaRPr lang="en-HK"/>
          </a:p>
          <a:p>
            <a:r>
              <a:rPr lang="en-HK">
                <a:hlinkClick r:id="rId4"/>
              </a:rPr>
              <a:t>https://course.keep.edu.hk/</a:t>
            </a:r>
            <a:endParaRPr lang="en-HK"/>
          </a:p>
          <a:p>
            <a:r>
              <a:rPr lang="en-HK"/>
              <a:t>https://course.keep.edu.hk/submitCourse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58096-28AE-42A2-8A1E-188B309355DA}" type="slidenum">
              <a:rPr lang="en-HK" smtClean="0"/>
              <a:t>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873971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K"/>
              <a:t>https://www.cuhk.edu.hk/o365/</a:t>
            </a:r>
          </a:p>
          <a:p>
            <a:endParaRPr lang="en-HK"/>
          </a:p>
          <a:p>
            <a:r>
              <a:rPr lang="en-HK"/>
              <a:t>http://www.itsc.cuhk.edu.hk/en-gb/all-it/email-messaging-and-collaboration/office-365-proplus</a:t>
            </a:r>
          </a:p>
          <a:p>
            <a:r>
              <a:rPr lang="en-HK"/>
              <a:t>http://www.itsc.cuhk.edu.hk/en-gb/student-it/email-messaging-and-collaboration/onedrive-for-business</a:t>
            </a:r>
          </a:p>
          <a:p>
            <a:r>
              <a:rPr lang="en-HK"/>
              <a:t>http://www.itsc.cuhk.edu.hk/en-gb/staff-it/email-messaging-and-collaboration/office-365-mail</a:t>
            </a:r>
          </a:p>
          <a:p>
            <a:endParaRPr lang="en-HK"/>
          </a:p>
          <a:p>
            <a:r>
              <a:rPr lang="en-HK"/>
              <a:t>http://www.itsc.cuhk.edu.hk/en-gb/application-forms</a:t>
            </a:r>
          </a:p>
          <a:p>
            <a:r>
              <a:rPr lang="en-HK"/>
              <a:t>http://www.itsc.cuhk.edu.hk/images/content/app_form/acc_project.docx</a:t>
            </a:r>
          </a:p>
          <a:p>
            <a:endParaRPr lang="en-HK"/>
          </a:p>
          <a:p>
            <a:r>
              <a:rPr lang="en-HK"/>
              <a:t>https://support.office.com/en-us/article/Office-Training-Center-b8f02f81-ec85-4493-a39b-4c48e6bc4bfb</a:t>
            </a:r>
          </a:p>
          <a:p>
            <a:r>
              <a:rPr lang="en-HK"/>
              <a:t>https://support.office.com/en-us/article/Office-Quick-Starts-25f909da-3e76-443d-94f4-6cdf7dedc51e?ui=en-US&amp;rs=en-US&amp;ad=US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58096-28AE-42A2-8A1E-188B309355DA}" type="slidenum">
              <a:rPr lang="en-HK" smtClean="0"/>
              <a:t>9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96678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K"/>
              <a:t>https://www.cuhk.edu.hk/itsc/o365/onedrive/onedrive-web.pdf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58096-28AE-42A2-8A1E-188B309355DA}" type="slidenum">
              <a:rPr lang="en-HK" smtClean="0"/>
              <a:t>10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465421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HK"/>
              <a:t>https://mix.office.com</a:t>
            </a:r>
          </a:p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58096-28AE-42A2-8A1E-188B309355DA}" type="slidenum">
              <a:rPr lang="en-HK" smtClean="0"/>
              <a:t>11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067565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K"/>
              <a:t>https://mix.office.com/gallery/category/how-to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58096-28AE-42A2-8A1E-188B309355DA}" type="slidenum">
              <a:rPr lang="en-HK" smtClean="0"/>
              <a:t>12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913606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K"/>
              <a:t>https://mix.office.com/gallery/category/how-to</a:t>
            </a:r>
          </a:p>
          <a:p>
            <a:r>
              <a:rPr lang="en-HK"/>
              <a:t>https://mix.office.com/watch/atzf2r2ulc2o?play</a:t>
            </a:r>
          </a:p>
          <a:p>
            <a:r>
              <a:rPr lang="en-HK"/>
              <a:t>https://mix.office.com/watch/sqc2mb5w1s5z?play</a:t>
            </a:r>
          </a:p>
          <a:p>
            <a:r>
              <a:rPr lang="en-HK"/>
              <a:t>https://mix.office.com/watch/j2egqmszktjh?play</a:t>
            </a:r>
          </a:p>
          <a:p>
            <a:r>
              <a:rPr lang="en-HK"/>
              <a:t>https://mix.office.com/watch/a9s0mkg6oyl9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58096-28AE-42A2-8A1E-188B309355DA}" type="slidenum">
              <a:rPr lang="en-HK" smtClean="0"/>
              <a:t>13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792356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K"/>
              <a:t>https://sway.com</a:t>
            </a:r>
          </a:p>
          <a:p>
            <a:r>
              <a:rPr lang="en-HK"/>
              <a:t>https://www.youtube.com/watch?v=pcg6DGO9hpI&amp;list=PLXPr7gfUMmKyE22-YpbgcDfr2SXEO7-qX&amp;index=1</a:t>
            </a:r>
          </a:p>
          <a:p>
            <a:endParaRPr lang="en-HK"/>
          </a:p>
          <a:p>
            <a:r>
              <a:rPr lang="en-HK"/>
              <a:t>https://sway.com/OrAD84VioQFcaAOW?ref=Link&amp;loc=mysways</a:t>
            </a:r>
          </a:p>
          <a:p>
            <a:r>
              <a:rPr lang="en-HK"/>
              <a:t>https://sway.com/nItQ5q8FBlgwgWl4?ref=Link&amp;loc=mysways</a:t>
            </a:r>
          </a:p>
          <a:p>
            <a:r>
              <a:rPr lang="en-HK"/>
              <a:t>https://sway.com/Uj5KTesAQtoz8uuW?ref=Link&amp;loc=mysways</a:t>
            </a:r>
          </a:p>
          <a:p>
            <a:r>
              <a:rPr lang="en-HK"/>
              <a:t>https://sway.com/zBGKBUJT3xEFKOHv?ref=Link&amp;loc=mysways</a:t>
            </a:r>
          </a:p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58096-28AE-42A2-8A1E-188B309355DA}" type="slidenum">
              <a:rPr lang="en-HK" smtClean="0"/>
              <a:t>14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013545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49AC0967-C1C9-474E-91BC-AD2ECB2717EB}" type="datetime1">
              <a:rPr lang="en-US" smtClean="0"/>
              <a:t>6/11/2017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60B33-7B78-49A1-8C05-CCF2BF629F00}" type="datetime1">
              <a:rPr lang="en-US" smtClean="0"/>
              <a:t>6/11/2017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B66B0-BEA9-471F-85FB-722B22EF59B4}" type="datetime1">
              <a:rPr lang="en-US" smtClean="0"/>
              <a:t>6/11/2017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EC1A3-1232-4B44-8E72-B62D0FDA8659}" type="datetime1">
              <a:rPr lang="en-US" smtClean="0"/>
              <a:t>6/11/2017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F516648-D218-47BF-9519-CE084278B938}" type="datetime1">
              <a:rPr lang="en-US" smtClean="0"/>
              <a:t>6/11/2017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A6F27-D43A-4B0D-8BDB-9527034FFFE1}" type="datetime1">
              <a:rPr lang="en-US" smtClean="0"/>
              <a:t>6/11/2017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BCA4-E988-4982-BC9A-339A0EDEF405}" type="datetime1">
              <a:rPr lang="en-US" smtClean="0"/>
              <a:t>6/11/2017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5B4C-AA3B-45E7-982A-C320C6B4EA9B}" type="datetime1">
              <a:rPr lang="en-US" smtClean="0"/>
              <a:t>6/11/2017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D7EB4-5D80-4F0B-9A7D-524047FB78CF}" type="datetime1">
              <a:rPr lang="en-US" smtClean="0"/>
              <a:t>6/11/2017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6DBA-46CE-4D8B-A012-365B7504F562}" type="datetime1">
              <a:rPr lang="en-US" smtClean="0"/>
              <a:t>6/11/2017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63A4CDC-3F82-4EC6-8DC2-ACE5F000D072}" type="datetime1">
              <a:rPr lang="en-US" smtClean="0"/>
              <a:t>6/11/2017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0D3A1ED-E005-4F3C-93A9-45AC45C1CE2F}" type="datetime1">
              <a:rPr lang="en-US" smtClean="0"/>
              <a:t>6/11/2017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ix.office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mp"/><Relationship Id="rId3" Type="http://schemas.openxmlformats.org/officeDocument/2006/relationships/hyperlink" Target="https://mix.office.com/" TargetMode="External"/><Relationship Id="rId7" Type="http://schemas.openxmlformats.org/officeDocument/2006/relationships/hyperlink" Target="https://mix.office.com/watch/sqc2mb5w1s5z?play" TargetMode="External"/><Relationship Id="rId12" Type="http://schemas.openxmlformats.org/officeDocument/2006/relationships/image" Target="../media/image17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tmp"/><Relationship Id="rId11" Type="http://schemas.openxmlformats.org/officeDocument/2006/relationships/hyperlink" Target="https://mix.office.com/watch/a9s0mkg6oyl9" TargetMode="External"/><Relationship Id="rId5" Type="http://schemas.openxmlformats.org/officeDocument/2006/relationships/hyperlink" Target="https://mix.office.com/watch/atzf2r2ulc2o?play" TargetMode="External"/><Relationship Id="rId10" Type="http://schemas.openxmlformats.org/officeDocument/2006/relationships/image" Target="../media/image16.tmp"/><Relationship Id="rId4" Type="http://schemas.openxmlformats.org/officeDocument/2006/relationships/image" Target="../media/image13.tmp"/><Relationship Id="rId9" Type="http://schemas.openxmlformats.org/officeDocument/2006/relationships/hyperlink" Target="https://mix.office.com/watch/j2egqmszktjh?play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way.com/zBGKBUJT3xEFKOHv?ref=Link&amp;loc=mysways" TargetMode="External"/><Relationship Id="rId5" Type="http://schemas.openxmlformats.org/officeDocument/2006/relationships/hyperlink" Target="https://sway.com/Uj5KTesAQtoz8uuW?ref=Link&amp;loc=mysways" TargetMode="External"/><Relationship Id="rId4" Type="http://schemas.openxmlformats.org/officeDocument/2006/relationships/hyperlink" Target="https://sway.com/nItQ5q8FBlgwgWl4?ref=Link&amp;loc=mysway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onenoteforteachers.com/en-US/Guides/Collaborating%20in%20the%20classroom%20with%20the%20OneNote%20Class%20Notebook%20Creator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mp"/><Relationship Id="rId5" Type="http://schemas.openxmlformats.org/officeDocument/2006/relationships/image" Target="../media/image23.tmp"/><Relationship Id="rId4" Type="http://schemas.openxmlformats.org/officeDocument/2006/relationships/image" Target="../media/image22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tm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mp"/><Relationship Id="rId3" Type="http://schemas.openxmlformats.org/officeDocument/2006/relationships/hyperlink" Target="http://www.blackboard.com/partnership/featured-partners.aspx" TargetMode="External"/><Relationship Id="rId7" Type="http://schemas.openxmlformats.org/officeDocument/2006/relationships/image" Target="../media/image32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mp"/><Relationship Id="rId5" Type="http://schemas.openxmlformats.org/officeDocument/2006/relationships/image" Target="../media/image30.tmp"/><Relationship Id="rId10" Type="http://schemas.openxmlformats.org/officeDocument/2006/relationships/image" Target="../media/image35.tmp"/><Relationship Id="rId4" Type="http://schemas.openxmlformats.org/officeDocument/2006/relationships/hyperlink" Target="http://elearning.lib.cuhk.edu.hk/" TargetMode="External"/><Relationship Id="rId9" Type="http://schemas.openxmlformats.org/officeDocument/2006/relationships/image" Target="../media/image34.tm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uhk.edu.hk/eLearning/c_news/newsletter/2017May/eLNL-2017May.html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7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elearning.cuhk.edu.hk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elearning@cuhk.edu.hk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tmp"/><Relationship Id="rId4" Type="http://schemas.openxmlformats.org/officeDocument/2006/relationships/hyperlink" Target="http://www.cuhk.edu.hk/eLearning/c_systems/blackboard/info2017.html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tm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hyperlink" Target="https://course.keep.edu.hk/" TargetMode="External"/><Relationship Id="rId5" Type="http://schemas.openxmlformats.org/officeDocument/2006/relationships/image" Target="../media/image6.tmp"/><Relationship Id="rId4" Type="http://schemas.openxmlformats.org/officeDocument/2006/relationships/hyperlink" Target="https://keep.edu.hk/" TargetMode="External"/><Relationship Id="rId9" Type="http://schemas.openxmlformats.org/officeDocument/2006/relationships/image" Target="../media/image5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uhk.edu.hk/o365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cap="none" dirty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E-learning platforms and new tools</a:t>
            </a:r>
            <a:r>
              <a:rPr lang="en-US" sz="4800" cap="none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lang="en-US" sz="4800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to</a:t>
            </a:r>
            <a:r>
              <a:rPr lang="en-US" sz="4800" cap="none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lang="en-US" sz="4800" cap="none" dirty="0">
                <a:solidFill>
                  <a:srgbClr val="00B0F0"/>
                </a:solidFill>
                <a:latin typeface="Arial"/>
                <a:cs typeface="Arial"/>
              </a:rPr>
              <a:t>enhance</a:t>
            </a:r>
            <a:r>
              <a:rPr lang="en-US" sz="4800" cap="none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lang="en-US" sz="4800" cap="none" dirty="0">
                <a:solidFill>
                  <a:schemeClr val="accent2"/>
                </a:solidFill>
                <a:latin typeface="Arial"/>
                <a:cs typeface="Arial"/>
              </a:rPr>
              <a:t>teaching and learning experiences</a:t>
            </a:r>
            <a:endParaRPr lang="en-US" sz="4400" cap="none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212121"/>
                </a:solidFill>
                <a:latin typeface="Arial"/>
                <a:cs typeface="Arial"/>
              </a:rPr>
              <a:t>eLearning Update Jun 2017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97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/>
              <a:t>OneDrive</a:t>
            </a:r>
          </a:p>
        </p:txBody>
      </p:sp>
      <p:pic>
        <p:nvPicPr>
          <p:cNvPr id="5" name="Content Placeholder 4" descr="onedrive-web.pdf - Google Chrome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5348" t="35531" r="26024" b="20964"/>
          <a:stretch/>
        </p:blipFill>
        <p:spPr>
          <a:xfrm>
            <a:off x="2329416" y="1739516"/>
            <a:ext cx="4084447" cy="3095581"/>
          </a:xfrm>
        </p:spPr>
      </p:pic>
      <p:pic>
        <p:nvPicPr>
          <p:cNvPr id="7" name="Picture 6" descr="onedrive-web.pdf - Google Chrome"/>
          <p:cNvPicPr>
            <a:picLocks noChangeAspect="1"/>
          </p:cNvPicPr>
          <p:nvPr/>
        </p:nvPicPr>
        <p:blipFill rotWithShape="1">
          <a:blip r:embed="rId4"/>
          <a:srcRect l="24909" t="28889" r="24640" b="24317"/>
          <a:stretch/>
        </p:blipFill>
        <p:spPr>
          <a:xfrm>
            <a:off x="6540137" y="2904307"/>
            <a:ext cx="4084447" cy="3209109"/>
          </a:xfrm>
          <a:prstGeom prst="rect">
            <a:avLst/>
          </a:prstGeom>
        </p:spPr>
      </p:pic>
      <p:pic>
        <p:nvPicPr>
          <p:cNvPr id="8" name="Content Placeholder 4" descr="onedrive-web.pdf - Google Chrome"/>
          <p:cNvPicPr>
            <a:picLocks noChangeAspect="1"/>
          </p:cNvPicPr>
          <p:nvPr/>
        </p:nvPicPr>
        <p:blipFill rotWithShape="1">
          <a:blip r:embed="rId3"/>
          <a:srcRect l="25348" t="80352" r="26024" b="3278"/>
          <a:stretch/>
        </p:blipFill>
        <p:spPr>
          <a:xfrm>
            <a:off x="6540137" y="1739516"/>
            <a:ext cx="4084447" cy="1164791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9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/>
              <a:t>Office Mix</a:t>
            </a:r>
          </a:p>
        </p:txBody>
      </p:sp>
      <p:pic>
        <p:nvPicPr>
          <p:cNvPr id="7" name="Content Placeholder 6" descr="Office Mix - Google Chrome">
            <a:hlinkClick r:id="rId3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180" t="7882" r="2388" b="9483"/>
          <a:stretch/>
        </p:blipFill>
        <p:spPr>
          <a:xfrm>
            <a:off x="4372410" y="774878"/>
            <a:ext cx="7368014" cy="5528447"/>
          </a:xfr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018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esentation2 - PowerPoint"/>
          <p:cNvPicPr>
            <a:picLocks noChangeAspect="1"/>
          </p:cNvPicPr>
          <p:nvPr/>
        </p:nvPicPr>
        <p:blipFill rotWithShape="1">
          <a:blip r:embed="rId3"/>
          <a:srcRect l="13790" t="23660" r="17880" b="11391"/>
          <a:stretch/>
        </p:blipFill>
        <p:spPr>
          <a:xfrm>
            <a:off x="997527" y="623453"/>
            <a:ext cx="10044545" cy="568542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6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resentation1 - PowerPoint">
            <a:hlinkClick r:id="rId3"/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/>
          <a:srcRect l="13577" t="17488" r="636" b="6881"/>
          <a:stretch/>
        </p:blipFill>
        <p:spPr>
          <a:xfrm>
            <a:off x="784434" y="1088674"/>
            <a:ext cx="8215240" cy="3830571"/>
          </a:xfrm>
        </p:spPr>
      </p:pic>
      <p:pic>
        <p:nvPicPr>
          <p:cNvPr id="7" name="Picture 6" descr="OfficeMix : Quick Start Tutorial - What Is Office Mix? - Google Chrome">
            <a:hlinkClick r:id="rId5"/>
          </p:cNvPr>
          <p:cNvPicPr>
            <a:picLocks noChangeAspect="1"/>
          </p:cNvPicPr>
          <p:nvPr/>
        </p:nvPicPr>
        <p:blipFill rotWithShape="1">
          <a:blip r:embed="rId6"/>
          <a:srcRect l="1370" t="8181" r="2520" b="27374"/>
          <a:stretch/>
        </p:blipFill>
        <p:spPr>
          <a:xfrm>
            <a:off x="9476103" y="322914"/>
            <a:ext cx="2396836" cy="1406791"/>
          </a:xfrm>
          <a:prstGeom prst="rect">
            <a:avLst/>
          </a:prstGeom>
        </p:spPr>
      </p:pic>
      <p:pic>
        <p:nvPicPr>
          <p:cNvPr id="9" name="Picture 8" descr="OfficeMix : Quick Start Tutorial - Screen Recording - Google Chrome">
            <a:hlinkClick r:id="rId7"/>
          </p:cNvPr>
          <p:cNvPicPr>
            <a:picLocks noChangeAspect="1"/>
          </p:cNvPicPr>
          <p:nvPr/>
        </p:nvPicPr>
        <p:blipFill rotWithShape="1">
          <a:blip r:embed="rId8"/>
          <a:srcRect l="2431" t="7980" r="3239" b="27576"/>
          <a:stretch/>
        </p:blipFill>
        <p:spPr>
          <a:xfrm>
            <a:off x="9480373" y="1830192"/>
            <a:ext cx="2410222" cy="1441340"/>
          </a:xfrm>
          <a:prstGeom prst="rect">
            <a:avLst/>
          </a:prstGeom>
        </p:spPr>
      </p:pic>
      <p:pic>
        <p:nvPicPr>
          <p:cNvPr id="11" name="Picture 10" descr="OfficeMix : Quick Start Tutorial - Publish and Share - Google Chrome">
            <a:hlinkClick r:id="rId9"/>
          </p:cNvPr>
          <p:cNvPicPr>
            <a:picLocks noChangeAspect="1"/>
          </p:cNvPicPr>
          <p:nvPr/>
        </p:nvPicPr>
        <p:blipFill rotWithShape="1">
          <a:blip r:embed="rId10"/>
          <a:srcRect l="1901" t="7980" r="3669" b="27475"/>
          <a:stretch/>
        </p:blipFill>
        <p:spPr>
          <a:xfrm>
            <a:off x="9461608" y="3372019"/>
            <a:ext cx="2418024" cy="1446739"/>
          </a:xfrm>
          <a:prstGeom prst="rect">
            <a:avLst/>
          </a:prstGeom>
        </p:spPr>
      </p:pic>
      <p:pic>
        <p:nvPicPr>
          <p:cNvPr id="13" name="Picture 12" descr="OfficeMix : Office Mix Tutorial: Quiz &amp; Poll Creation - Google Chrome">
            <a:hlinkClick r:id="rId11"/>
          </p:cNvPr>
          <p:cNvPicPr>
            <a:picLocks noChangeAspect="1"/>
          </p:cNvPicPr>
          <p:nvPr/>
        </p:nvPicPr>
        <p:blipFill rotWithShape="1">
          <a:blip r:embed="rId12"/>
          <a:srcRect l="2328" t="7980" r="3300" b="27475"/>
          <a:stretch/>
        </p:blipFill>
        <p:spPr>
          <a:xfrm>
            <a:off x="9476103" y="4919245"/>
            <a:ext cx="2428987" cy="1454661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88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/>
              <a:t>Sway</a:t>
            </a:r>
          </a:p>
        </p:txBody>
      </p:sp>
      <p:pic>
        <p:nvPicPr>
          <p:cNvPr id="5" name="Content Placeholder 4" descr="My Sways - Google Chrome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00" t="6636" r="4007" b="1891"/>
          <a:stretch/>
        </p:blipFill>
        <p:spPr>
          <a:xfrm>
            <a:off x="3001853" y="429490"/>
            <a:ext cx="5982820" cy="6102927"/>
          </a:xfrm>
        </p:spPr>
      </p:pic>
      <p:sp>
        <p:nvSpPr>
          <p:cNvPr id="7" name="TextBox 6">
            <a:hlinkClick r:id="rId4"/>
          </p:cNvPr>
          <p:cNvSpPr txBox="1"/>
          <p:nvPr/>
        </p:nvSpPr>
        <p:spPr>
          <a:xfrm>
            <a:off x="4677081" y="2860964"/>
            <a:ext cx="1316182" cy="720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HK"/>
          </a:p>
        </p:txBody>
      </p:sp>
      <p:sp>
        <p:nvSpPr>
          <p:cNvPr id="8" name="TextBox 7">
            <a:hlinkClick r:id="rId5"/>
          </p:cNvPr>
          <p:cNvSpPr txBox="1"/>
          <p:nvPr/>
        </p:nvSpPr>
        <p:spPr>
          <a:xfrm>
            <a:off x="6022144" y="2860964"/>
            <a:ext cx="1316182" cy="720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HK"/>
          </a:p>
        </p:txBody>
      </p:sp>
      <p:sp>
        <p:nvSpPr>
          <p:cNvPr id="9" name="TextBox 8">
            <a:hlinkClick r:id="rId6"/>
          </p:cNvPr>
          <p:cNvSpPr txBox="1"/>
          <p:nvPr/>
        </p:nvSpPr>
        <p:spPr>
          <a:xfrm>
            <a:off x="7367207" y="2860964"/>
            <a:ext cx="1316182" cy="720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HK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999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/>
              <a:t>OneNote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50103" y="2014194"/>
            <a:ext cx="3337981" cy="2275012"/>
          </a:xfrm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313" y="497239"/>
            <a:ext cx="6433356" cy="3838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8842" y="3462959"/>
            <a:ext cx="2735428" cy="30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13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/>
              <a:t>OneNote Class Notebook</a:t>
            </a:r>
          </a:p>
        </p:txBody>
      </p:sp>
      <p:pic>
        <p:nvPicPr>
          <p:cNvPr id="4" name="Content Placeholder 4" descr="Collaborating in the classroom with the OneNote Class Notebook Creator - Google Chrome">
            <a:hlinkClick r:id="rId3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685" t="7720" r="15219" b="11026"/>
          <a:stretch/>
        </p:blipFill>
        <p:spPr>
          <a:xfrm>
            <a:off x="919044" y="1731327"/>
            <a:ext cx="4080793" cy="2376511"/>
          </a:xfrm>
        </p:spPr>
      </p:pic>
      <p:pic>
        <p:nvPicPr>
          <p:cNvPr id="7" name="Picture 6" descr="Collaborating in the classroom with the OneNote Class Notebook Creator - Google Chrome"/>
          <p:cNvPicPr>
            <a:picLocks noChangeAspect="1"/>
          </p:cNvPicPr>
          <p:nvPr/>
        </p:nvPicPr>
        <p:blipFill rotWithShape="1">
          <a:blip r:embed="rId5"/>
          <a:srcRect l="7518" t="16176" r="17460" b="14248"/>
          <a:stretch/>
        </p:blipFill>
        <p:spPr>
          <a:xfrm>
            <a:off x="2022087" y="4185691"/>
            <a:ext cx="4062272" cy="2270808"/>
          </a:xfrm>
          <a:prstGeom prst="rect">
            <a:avLst/>
          </a:prstGeom>
        </p:spPr>
      </p:pic>
      <p:pic>
        <p:nvPicPr>
          <p:cNvPr id="9" name="Picture 8" descr="Collaborating in the classroom with the OneNote Class Notebook Creator - Google Chrome"/>
          <p:cNvPicPr>
            <a:picLocks noChangeAspect="1"/>
          </p:cNvPicPr>
          <p:nvPr/>
        </p:nvPicPr>
        <p:blipFill rotWithShape="1">
          <a:blip r:embed="rId6"/>
          <a:srcRect l="30447" t="38037" r="26148" b="21422"/>
          <a:stretch/>
        </p:blipFill>
        <p:spPr>
          <a:xfrm>
            <a:off x="6193137" y="1777741"/>
            <a:ext cx="5763178" cy="3244497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90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33789" y="399180"/>
            <a:ext cx="3574049" cy="2153713"/>
            <a:chOff x="747302" y="895833"/>
            <a:chExt cx="4957255" cy="3063473"/>
          </a:xfrm>
        </p:grpSpPr>
        <p:pic>
          <p:nvPicPr>
            <p:cNvPr id="5" name="Picture 4" descr="Collaborating in the classroom with the OneNote Class Notebook Creator - Google Chrome"/>
            <p:cNvPicPr>
              <a:picLocks noChangeAspect="1"/>
            </p:cNvPicPr>
            <p:nvPr/>
          </p:nvPicPr>
          <p:blipFill rotWithShape="1">
            <a:blip r:embed="rId2"/>
            <a:srcRect l="29630" t="27614" r="26801" b="27716"/>
            <a:stretch/>
          </p:blipFill>
          <p:spPr>
            <a:xfrm>
              <a:off x="747302" y="895833"/>
              <a:ext cx="4957255" cy="306347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363128" y="895833"/>
              <a:ext cx="1341429" cy="3017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HK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182105" y="399180"/>
            <a:ext cx="3527633" cy="1592077"/>
            <a:chOff x="5964489" y="1290371"/>
            <a:chExt cx="4845856" cy="2552894"/>
          </a:xfrm>
        </p:grpSpPr>
        <p:pic>
          <p:nvPicPr>
            <p:cNvPr id="9" name="Picture 8" descr="Collaborating in the classroom with the OneNote Class Notebook Creator - Google Chrome"/>
            <p:cNvPicPr>
              <a:picLocks noChangeAspect="1"/>
            </p:cNvPicPr>
            <p:nvPr/>
          </p:nvPicPr>
          <p:blipFill rotWithShape="1">
            <a:blip r:embed="rId3"/>
            <a:srcRect l="30772" t="28765" r="26638" b="34010"/>
            <a:stretch/>
          </p:blipFill>
          <p:spPr>
            <a:xfrm>
              <a:off x="5964489" y="1290371"/>
              <a:ext cx="4845856" cy="255289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549872" y="1290371"/>
              <a:ext cx="821570" cy="1883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HK"/>
            </a:p>
          </p:txBody>
        </p:sp>
      </p:grpSp>
      <p:pic>
        <p:nvPicPr>
          <p:cNvPr id="13" name="Picture 12" descr="Collaborating in the classroom with the OneNote Class Notebook Creator - Google Chrome"/>
          <p:cNvPicPr>
            <a:picLocks noChangeAspect="1"/>
          </p:cNvPicPr>
          <p:nvPr/>
        </p:nvPicPr>
        <p:blipFill rotWithShape="1">
          <a:blip r:embed="rId4"/>
          <a:srcRect l="7276" t="15566" r="17133" b="13977"/>
          <a:stretch/>
        </p:blipFill>
        <p:spPr>
          <a:xfrm>
            <a:off x="4182105" y="2074028"/>
            <a:ext cx="7728304" cy="4341697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77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cap="none" dirty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E-learning platforms and new tools</a:t>
            </a:r>
            <a:r>
              <a:rPr lang="en-US" sz="4800" cap="none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lang="en-US" sz="4800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to</a:t>
            </a:r>
            <a:r>
              <a:rPr lang="en-US" sz="4800" cap="none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lang="en-US" sz="4800" cap="none" dirty="0">
                <a:solidFill>
                  <a:srgbClr val="00B0F0"/>
                </a:solidFill>
                <a:latin typeface="Arial"/>
                <a:cs typeface="Arial"/>
              </a:rPr>
              <a:t>enhance</a:t>
            </a:r>
            <a:r>
              <a:rPr lang="en-US" sz="4800" cap="none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lang="en-US" sz="4800" cap="none" dirty="0">
                <a:solidFill>
                  <a:schemeClr val="accent2"/>
                </a:solidFill>
                <a:latin typeface="Arial"/>
                <a:cs typeface="Arial"/>
              </a:rPr>
              <a:t>teaching and learning experiences</a:t>
            </a:r>
            <a:endParaRPr lang="en-US" sz="4400" cap="none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212121"/>
                </a:solidFill>
                <a:latin typeface="Arial"/>
                <a:cs typeface="Arial"/>
              </a:rPr>
              <a:t>eLearning Update Jun 2017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61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PART 3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371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/>
              <a:t>Outline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0475305"/>
              </p:ext>
            </p:extLst>
          </p:nvPr>
        </p:nvGraphicFramePr>
        <p:xfrm>
          <a:off x="1066800" y="1702964"/>
          <a:ext cx="10058400" cy="4689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623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/>
              <a:t>LRS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5357" y="2116013"/>
            <a:ext cx="2905125" cy="20955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714" y="2217832"/>
            <a:ext cx="6380686" cy="189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29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cap="none" dirty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E-learning platforms and new tools</a:t>
            </a:r>
            <a:r>
              <a:rPr lang="en-US" sz="4800" cap="none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lang="en-US" sz="4800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to</a:t>
            </a:r>
            <a:r>
              <a:rPr lang="en-US" sz="4800" cap="none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lang="en-US" sz="4800" cap="none" dirty="0">
                <a:solidFill>
                  <a:srgbClr val="00B0F0"/>
                </a:solidFill>
                <a:latin typeface="Arial"/>
                <a:cs typeface="Arial"/>
              </a:rPr>
              <a:t>enhance</a:t>
            </a:r>
            <a:r>
              <a:rPr lang="en-US" sz="4800" cap="none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lang="en-US" sz="4800" cap="none" dirty="0">
                <a:solidFill>
                  <a:schemeClr val="accent2"/>
                </a:solidFill>
                <a:latin typeface="Arial"/>
                <a:cs typeface="Arial"/>
              </a:rPr>
              <a:t>teaching and learning experiences</a:t>
            </a:r>
            <a:endParaRPr lang="en-US" sz="4400" cap="none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212121"/>
                </a:solidFill>
                <a:latin typeface="Arial"/>
                <a:cs typeface="Arial"/>
              </a:rPr>
              <a:t>eLearning Update Jun 2017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99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PART 4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977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/>
              <a:t>Content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HK"/>
              <a:t>Publisher Content (</a:t>
            </a:r>
            <a:r>
              <a:rPr lang="en-HK">
                <a:hlinkClick r:id="rId3"/>
              </a:rPr>
              <a:t>Blackboard</a:t>
            </a:r>
            <a:r>
              <a:rPr lang="en-HK"/>
              <a:t>)</a:t>
            </a:r>
          </a:p>
          <a:p>
            <a:r>
              <a:rPr lang="en-HK"/>
              <a:t>Library </a:t>
            </a:r>
            <a:r>
              <a:rPr lang="en-HK">
                <a:hlinkClick r:id="rId4"/>
              </a:rPr>
              <a:t>eLearning Resources</a:t>
            </a:r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7365" y="4103013"/>
            <a:ext cx="6141463" cy="734728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1688" y="1921789"/>
            <a:ext cx="6128497" cy="669900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1688" y="3374590"/>
            <a:ext cx="6137140" cy="626679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7365" y="4898092"/>
            <a:ext cx="6111209" cy="678543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8722" y="2656834"/>
            <a:ext cx="5998839" cy="652611"/>
          </a:xfrm>
          <a:prstGeom prst="rect">
            <a:avLst/>
          </a:prstGeom>
        </p:spPr>
      </p:pic>
      <p:pic>
        <p:nvPicPr>
          <p:cNvPr id="16" name="Picture 15" descr="Screen Clipping"/>
          <p:cNvPicPr>
            <a:picLocks noChangeAspect="1"/>
          </p:cNvPicPr>
          <p:nvPr/>
        </p:nvPicPr>
        <p:blipFill rotWithShape="1">
          <a:blip r:embed="rId10"/>
          <a:srcRect b="12882"/>
          <a:stretch/>
        </p:blipFill>
        <p:spPr>
          <a:xfrm>
            <a:off x="1299656" y="2919286"/>
            <a:ext cx="3950388" cy="360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71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cap="none" dirty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E-learning platforms and new tools</a:t>
            </a:r>
            <a:r>
              <a:rPr lang="en-US" sz="4800" cap="none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lang="en-US" sz="4800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to</a:t>
            </a:r>
            <a:r>
              <a:rPr lang="en-US" sz="4800" cap="none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lang="en-US" sz="4800" cap="none" dirty="0">
                <a:solidFill>
                  <a:srgbClr val="00B0F0"/>
                </a:solidFill>
                <a:latin typeface="Arial"/>
                <a:cs typeface="Arial"/>
              </a:rPr>
              <a:t>enhance</a:t>
            </a:r>
            <a:r>
              <a:rPr lang="en-US" sz="4800" cap="none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lang="en-US" sz="4800" cap="none" dirty="0">
                <a:solidFill>
                  <a:schemeClr val="accent2"/>
                </a:solidFill>
                <a:latin typeface="Arial"/>
                <a:cs typeface="Arial"/>
              </a:rPr>
              <a:t>teaching and learning experiences</a:t>
            </a:r>
            <a:endParaRPr lang="en-US" sz="4400" cap="none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212121"/>
                </a:solidFill>
                <a:latin typeface="Arial"/>
                <a:cs typeface="Arial"/>
              </a:rPr>
              <a:t>eLearning Update Jun 2017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95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PART 5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722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/>
              <a:t>Stay tuned</a:t>
            </a:r>
          </a:p>
        </p:txBody>
      </p:sp>
      <p:pic>
        <p:nvPicPr>
          <p:cNvPr id="7" name="Content Placeholder 6" descr="eL@CU Newsletter - Google Chrome">
            <a:hlinkClick r:id="rId3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8708" t="7544" r="20542" b="7155"/>
          <a:stretch/>
        </p:blipFill>
        <p:spPr>
          <a:xfrm>
            <a:off x="4715890" y="572968"/>
            <a:ext cx="4780873" cy="5686667"/>
          </a:xfr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9731361"/>
              </p:ext>
            </p:extLst>
          </p:nvPr>
        </p:nvGraphicFramePr>
        <p:xfrm>
          <a:off x="10057626" y="717301"/>
          <a:ext cx="914400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Acrobat Document" showAsIcon="1" r:id="rId5" imgW="914400" imgH="806400" progId="Acrobat.Document.DC">
                  <p:embed/>
                </p:oleObj>
              </mc:Choice>
              <mc:Fallback>
                <p:oleObj name="Acrobat Document" showAsIcon="1" r:id="rId5" imgW="914400" imgH="806400" progId="Acrobat.Document.DC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057626" y="717301"/>
                        <a:ext cx="914400" cy="806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57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HK" cap="none"/>
              <a:t>Thank you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637240"/>
          </a:xfrm>
        </p:spPr>
        <p:txBody>
          <a:bodyPr>
            <a:normAutofit fontScale="47500" lnSpcReduction="20000"/>
          </a:bodyPr>
          <a:lstStyle/>
          <a:p>
            <a:r>
              <a:rPr lang="en-HK" dirty="0">
                <a:hlinkClick r:id="rId3"/>
              </a:rPr>
              <a:t>elearning.cuhk.edu.hk</a:t>
            </a:r>
            <a:endParaRPr lang="en-HK" dirty="0"/>
          </a:p>
          <a:p>
            <a:endParaRPr lang="en-HK" dirty="0"/>
          </a:p>
          <a:p>
            <a:r>
              <a:rPr lang="en-HK" dirty="0">
                <a:hlinkClick r:id="rId4"/>
              </a:rPr>
              <a:t>elearning@cuhk.edu.hk</a:t>
            </a:r>
            <a:endParaRPr lang="en-HK" dirty="0"/>
          </a:p>
          <a:p>
            <a:endParaRPr lang="en-HK" dirty="0"/>
          </a:p>
          <a:p>
            <a:r>
              <a:rPr lang="en-HK" dirty="0"/>
              <a:t>Jun 4, 2017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59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cap="none" dirty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E-learning platforms and new tools</a:t>
            </a:r>
            <a:r>
              <a:rPr lang="en-US" sz="4800" cap="none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lang="en-US" sz="4800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to</a:t>
            </a:r>
            <a:r>
              <a:rPr lang="en-US" sz="4800" cap="none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lang="en-US" sz="4800" cap="none" dirty="0">
                <a:solidFill>
                  <a:srgbClr val="00B0F0"/>
                </a:solidFill>
                <a:latin typeface="Arial"/>
                <a:cs typeface="Arial"/>
              </a:rPr>
              <a:t>enhance</a:t>
            </a:r>
            <a:r>
              <a:rPr lang="en-US" sz="4800" cap="none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lang="en-US" sz="4800" cap="none" dirty="0">
                <a:solidFill>
                  <a:schemeClr val="accent2"/>
                </a:solidFill>
                <a:latin typeface="Arial"/>
                <a:cs typeface="Arial"/>
              </a:rPr>
              <a:t>teaching and learning experiences</a:t>
            </a:r>
            <a:endParaRPr lang="en-US" sz="4400" cap="none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212121"/>
                </a:solidFill>
                <a:latin typeface="Arial"/>
                <a:cs typeface="Arial"/>
              </a:rPr>
              <a:t>eLearning Update Jun 2017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51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PART 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834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/>
              <a:t>LMS</a:t>
            </a:r>
          </a:p>
        </p:txBody>
      </p:sp>
      <p:pic>
        <p:nvPicPr>
          <p:cNvPr id="5" name="Content Placeholder 4" descr="2017 Blackboard Info Page - Google Chrome">
            <a:hlinkClick r:id="rId4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4458" t="10473" r="14689" b="14333"/>
          <a:stretch/>
        </p:blipFill>
        <p:spPr>
          <a:xfrm>
            <a:off x="2925002" y="405467"/>
            <a:ext cx="6783976" cy="6099054"/>
          </a:xfr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9605248"/>
              </p:ext>
            </p:extLst>
          </p:nvPr>
        </p:nvGraphicFramePr>
        <p:xfrm>
          <a:off x="10105938" y="826272"/>
          <a:ext cx="914400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showAsIcon="1" r:id="rId6" imgW="914400" imgH="806400" progId="Acrobat.Document.DC">
                  <p:embed/>
                </p:oleObj>
              </mc:Choice>
              <mc:Fallback>
                <p:oleObj name="Acrobat Document" showAsIcon="1" r:id="rId6" imgW="914400" imgH="806400" progId="Acrobat.Document.DC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105938" y="826272"/>
                        <a:ext cx="914400" cy="806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362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HK"/>
              <a:t>KEEP</a:t>
            </a:r>
          </a:p>
        </p:txBody>
      </p:sp>
      <p:pic>
        <p:nvPicPr>
          <p:cNvPr id="5" name="Content Placeholder 4" descr="Home - KEEP - Google Chrome">
            <a:hlinkClick r:id="rId4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7607" t="51789" r="2684" b="11077"/>
          <a:stretch/>
        </p:blipFill>
        <p:spPr>
          <a:xfrm>
            <a:off x="2714518" y="642594"/>
            <a:ext cx="7859485" cy="2755945"/>
          </a:xfrm>
        </p:spPr>
      </p:pic>
      <p:pic>
        <p:nvPicPr>
          <p:cNvPr id="7" name="Picture 6" descr="Home - KEEP - Google Chrome">
            <a:hlinkClick r:id="rId6"/>
          </p:cNvPr>
          <p:cNvPicPr>
            <a:picLocks noChangeAspect="1"/>
          </p:cNvPicPr>
          <p:nvPr/>
        </p:nvPicPr>
        <p:blipFill rotWithShape="1">
          <a:blip r:embed="rId7"/>
          <a:srcRect l="843" t="34286" r="2076" b="22730"/>
          <a:stretch/>
        </p:blipFill>
        <p:spPr>
          <a:xfrm>
            <a:off x="2714518" y="3398539"/>
            <a:ext cx="7859485" cy="2947852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0859953"/>
              </p:ext>
            </p:extLst>
          </p:nvPr>
        </p:nvGraphicFramePr>
        <p:xfrm>
          <a:off x="10814807" y="775939"/>
          <a:ext cx="914400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Acrobat Document" showAsIcon="1" r:id="rId8" imgW="914400" imgH="806400" progId="Acrobat.Document.DC">
                  <p:embed/>
                </p:oleObj>
              </mc:Choice>
              <mc:Fallback>
                <p:oleObj name="Acrobat Document" showAsIcon="1" r:id="rId8" imgW="914400" imgH="806400" progId="Acrobat.Document.DC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814807" y="775939"/>
                        <a:ext cx="914400" cy="806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53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cap="none" dirty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E-learning platforms and new tools</a:t>
            </a:r>
            <a:r>
              <a:rPr lang="en-US" sz="4800" cap="none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lang="en-US" sz="4800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to</a:t>
            </a:r>
            <a:r>
              <a:rPr lang="en-US" sz="4800" cap="none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lang="en-US" sz="4800" cap="none" dirty="0">
                <a:solidFill>
                  <a:srgbClr val="00B0F0"/>
                </a:solidFill>
                <a:latin typeface="Arial"/>
                <a:cs typeface="Arial"/>
              </a:rPr>
              <a:t>enhance</a:t>
            </a:r>
            <a:r>
              <a:rPr lang="en-US" sz="4800" cap="none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lang="en-US" sz="4800" cap="none" dirty="0">
                <a:solidFill>
                  <a:schemeClr val="accent2"/>
                </a:solidFill>
                <a:latin typeface="Arial"/>
                <a:cs typeface="Arial"/>
              </a:rPr>
              <a:t>teaching and learning experiences</a:t>
            </a:r>
            <a:endParaRPr lang="en-US" sz="4400" cap="none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212121"/>
                </a:solidFill>
                <a:latin typeface="Arial"/>
                <a:cs typeface="Arial"/>
              </a:rPr>
              <a:t>eLearning Update Jun 2017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24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/>
              <a:t>PART 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66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/>
              <a:t>O365</a:t>
            </a:r>
          </a:p>
        </p:txBody>
      </p:sp>
      <p:pic>
        <p:nvPicPr>
          <p:cNvPr id="6" name="Content Placeholder 5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69577" y="703554"/>
            <a:ext cx="7076057" cy="585098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52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704</Words>
  <Application>Microsoft Office PowerPoint</Application>
  <PresentationFormat>Widescreen</PresentationFormat>
  <Paragraphs>140</Paragraphs>
  <Slides>27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Century Gothic</vt:lpstr>
      <vt:lpstr>Garamond</vt:lpstr>
      <vt:lpstr>Savon</vt:lpstr>
      <vt:lpstr>Acrobat Document</vt:lpstr>
      <vt:lpstr>E-learning platforms and new tools to enhance teaching and learning experiences</vt:lpstr>
      <vt:lpstr>Outline</vt:lpstr>
      <vt:lpstr>E-learning platforms and new tools to enhance teaching and learning experiences</vt:lpstr>
      <vt:lpstr>PART 1</vt:lpstr>
      <vt:lpstr>LMS</vt:lpstr>
      <vt:lpstr>KEEP</vt:lpstr>
      <vt:lpstr>E-learning platforms and new tools to enhance teaching and learning experiences</vt:lpstr>
      <vt:lpstr>PART 2</vt:lpstr>
      <vt:lpstr>O365</vt:lpstr>
      <vt:lpstr>OneDrive</vt:lpstr>
      <vt:lpstr>Office Mix</vt:lpstr>
      <vt:lpstr>PowerPoint Presentation</vt:lpstr>
      <vt:lpstr>PowerPoint Presentation</vt:lpstr>
      <vt:lpstr>Sway</vt:lpstr>
      <vt:lpstr>OneNote</vt:lpstr>
      <vt:lpstr>OneNote Class Notebook</vt:lpstr>
      <vt:lpstr>PowerPoint Presentation</vt:lpstr>
      <vt:lpstr>E-learning platforms and new tools to enhance teaching and learning experiences</vt:lpstr>
      <vt:lpstr>PART 3</vt:lpstr>
      <vt:lpstr>LRS</vt:lpstr>
      <vt:lpstr>E-learning platforms and new tools to enhance teaching and learning experiences</vt:lpstr>
      <vt:lpstr>PART 4</vt:lpstr>
      <vt:lpstr>Content Resources</vt:lpstr>
      <vt:lpstr>E-learning platforms and new tools to enhance teaching and learning experiences</vt:lpstr>
      <vt:lpstr>PART 5</vt:lpstr>
      <vt:lpstr>Stay tuned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E-learning platforms and new tools to enhance teaching and learning experiences</dc:title>
  <dc:creator>judy lo</dc:creator>
  <cp:lastModifiedBy>Judy Lo (ITSC)</cp:lastModifiedBy>
  <cp:revision>1</cp:revision>
  <dcterms:modified xsi:type="dcterms:W3CDTF">2017-06-11T05:21:51Z</dcterms:modified>
</cp:coreProperties>
</file>