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52" r:id="rId4"/>
  </p:sldMasterIdLst>
  <p:notesMasterIdLst>
    <p:notesMasterId r:id="rId16"/>
  </p:notesMasterIdLst>
  <p:handoutMasterIdLst>
    <p:handoutMasterId r:id="rId17"/>
  </p:handoutMasterIdLst>
  <p:sldIdLst>
    <p:sldId id="268" r:id="rId5"/>
    <p:sldId id="271" r:id="rId6"/>
    <p:sldId id="272" r:id="rId7"/>
    <p:sldId id="273" r:id="rId8"/>
    <p:sldId id="274" r:id="rId9"/>
    <p:sldId id="276" r:id="rId10"/>
    <p:sldId id="275" r:id="rId11"/>
    <p:sldId id="277" r:id="rId12"/>
    <p:sldId id="278" r:id="rId13"/>
    <p:sldId id="279" r:id="rId14"/>
    <p:sldId id="280" r:id="rId15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12" autoAdjust="0"/>
  </p:normalViewPr>
  <p:slideViewPr>
    <p:cSldViewPr snapToGrid="0">
      <p:cViewPr varScale="1">
        <p:scale>
          <a:sx n="82" d="100"/>
          <a:sy n="82" d="100"/>
        </p:scale>
        <p:origin x="46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09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599AF7-BDE4-4C88-8E7A-63D3229B21B0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</dgm:pt>
    <dgm:pt modelId="{B0B2A04A-A2CF-4FD5-8175-43DADD647B0E}">
      <dgm:prSet phldrT="[文字]" custT="1"/>
      <dgm:spPr/>
      <dgm:t>
        <a:bodyPr/>
        <a:lstStyle/>
        <a:p>
          <a:r>
            <a:rPr lang="en-US" altLang="zh-HK" sz="3600" b="1" dirty="0"/>
            <a:t>Professional Development</a:t>
          </a:r>
          <a:endParaRPr lang="zh-HK" altLang="en-US" sz="3600" b="1" dirty="0"/>
        </a:p>
      </dgm:t>
    </dgm:pt>
    <dgm:pt modelId="{39B35695-B716-4331-876F-C63C176364F1}" type="parTrans" cxnId="{7737BF57-C13D-4D63-BFCD-577F9D09C814}">
      <dgm:prSet/>
      <dgm:spPr/>
      <dgm:t>
        <a:bodyPr/>
        <a:lstStyle/>
        <a:p>
          <a:endParaRPr lang="zh-HK" altLang="en-US"/>
        </a:p>
      </dgm:t>
    </dgm:pt>
    <dgm:pt modelId="{80037ECA-DA08-42A7-ABCE-E79F5FC40B0B}" type="sibTrans" cxnId="{7737BF57-C13D-4D63-BFCD-577F9D09C814}">
      <dgm:prSet/>
      <dgm:spPr/>
      <dgm:t>
        <a:bodyPr/>
        <a:lstStyle/>
        <a:p>
          <a:endParaRPr lang="zh-HK" altLang="en-US"/>
        </a:p>
      </dgm:t>
    </dgm:pt>
    <dgm:pt modelId="{2D390B4E-58B2-4FF6-BB81-945B636A6FA9}">
      <dgm:prSet phldrT="[文字]" custT="1"/>
      <dgm:spPr/>
      <dgm:t>
        <a:bodyPr/>
        <a:lstStyle/>
        <a:p>
          <a:r>
            <a:rPr lang="en-US" sz="3600" b="1" dirty="0"/>
            <a:t>Pedagogy</a:t>
          </a:r>
          <a:endParaRPr lang="zh-HK" altLang="en-US" sz="3600" b="1" dirty="0"/>
        </a:p>
      </dgm:t>
    </dgm:pt>
    <dgm:pt modelId="{9C83A400-1C40-4953-8F35-E431129DE539}" type="parTrans" cxnId="{95695EB8-0FE3-4D97-8E0B-22F3D80791DA}">
      <dgm:prSet/>
      <dgm:spPr/>
      <dgm:t>
        <a:bodyPr/>
        <a:lstStyle/>
        <a:p>
          <a:endParaRPr lang="zh-HK" altLang="en-US"/>
        </a:p>
      </dgm:t>
    </dgm:pt>
    <dgm:pt modelId="{5531FD02-5C8E-4475-8CBC-A6052A41B507}" type="sibTrans" cxnId="{95695EB8-0FE3-4D97-8E0B-22F3D80791DA}">
      <dgm:prSet/>
      <dgm:spPr/>
      <dgm:t>
        <a:bodyPr/>
        <a:lstStyle/>
        <a:p>
          <a:endParaRPr lang="zh-HK" altLang="en-US"/>
        </a:p>
      </dgm:t>
    </dgm:pt>
    <dgm:pt modelId="{AB2D7478-3242-42DF-A951-504653CC409B}" type="pres">
      <dgm:prSet presAssocID="{C0599AF7-BDE4-4C88-8E7A-63D3229B21B0}" presName="compositeShape" presStyleCnt="0">
        <dgm:presLayoutVars>
          <dgm:chMax val="7"/>
          <dgm:dir/>
          <dgm:resizeHandles val="exact"/>
        </dgm:presLayoutVars>
      </dgm:prSet>
      <dgm:spPr/>
    </dgm:pt>
    <dgm:pt modelId="{5645374A-977F-4C23-A93C-23A56B78D2CB}" type="pres">
      <dgm:prSet presAssocID="{B0B2A04A-A2CF-4FD5-8175-43DADD647B0E}" presName="circ1" presStyleLbl="vennNode1" presStyleIdx="0" presStyleCnt="2" custScaleX="145890"/>
      <dgm:spPr/>
      <dgm:t>
        <a:bodyPr/>
        <a:lstStyle/>
        <a:p>
          <a:endParaRPr lang="en-US"/>
        </a:p>
      </dgm:t>
    </dgm:pt>
    <dgm:pt modelId="{DB4E6915-E959-4F1A-A850-A9FCDE379834}" type="pres">
      <dgm:prSet presAssocID="{B0B2A04A-A2CF-4FD5-8175-43DADD647B0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2ED4A2-BAF2-4211-8D08-A403C8DD25F0}" type="pres">
      <dgm:prSet presAssocID="{2D390B4E-58B2-4FF6-BB81-945B636A6FA9}" presName="circ2" presStyleLbl="vennNode1" presStyleIdx="1" presStyleCnt="2" custScaleX="145890"/>
      <dgm:spPr/>
      <dgm:t>
        <a:bodyPr/>
        <a:lstStyle/>
        <a:p>
          <a:endParaRPr lang="en-US"/>
        </a:p>
      </dgm:t>
    </dgm:pt>
    <dgm:pt modelId="{225CD6C2-69A1-4C6D-BFFC-F36ED978BC11}" type="pres">
      <dgm:prSet presAssocID="{2D390B4E-58B2-4FF6-BB81-945B636A6FA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A2186D-7BB3-4702-BED5-380CC1434966}" type="presOf" srcId="{B0B2A04A-A2CF-4FD5-8175-43DADD647B0E}" destId="{5645374A-977F-4C23-A93C-23A56B78D2CB}" srcOrd="0" destOrd="0" presId="urn:microsoft.com/office/officeart/2005/8/layout/venn1"/>
    <dgm:cxn modelId="{1F094CB3-2943-45E7-AF00-95A9DED31BFD}" type="presOf" srcId="{B0B2A04A-A2CF-4FD5-8175-43DADD647B0E}" destId="{DB4E6915-E959-4F1A-A850-A9FCDE379834}" srcOrd="1" destOrd="0" presId="urn:microsoft.com/office/officeart/2005/8/layout/venn1"/>
    <dgm:cxn modelId="{7737BF57-C13D-4D63-BFCD-577F9D09C814}" srcId="{C0599AF7-BDE4-4C88-8E7A-63D3229B21B0}" destId="{B0B2A04A-A2CF-4FD5-8175-43DADD647B0E}" srcOrd="0" destOrd="0" parTransId="{39B35695-B716-4331-876F-C63C176364F1}" sibTransId="{80037ECA-DA08-42A7-ABCE-E79F5FC40B0B}"/>
    <dgm:cxn modelId="{95695EB8-0FE3-4D97-8E0B-22F3D80791DA}" srcId="{C0599AF7-BDE4-4C88-8E7A-63D3229B21B0}" destId="{2D390B4E-58B2-4FF6-BB81-945B636A6FA9}" srcOrd="1" destOrd="0" parTransId="{9C83A400-1C40-4953-8F35-E431129DE539}" sibTransId="{5531FD02-5C8E-4475-8CBC-A6052A41B507}"/>
    <dgm:cxn modelId="{979069E6-AA7B-46F1-A92B-A9F2A4413298}" type="presOf" srcId="{C0599AF7-BDE4-4C88-8E7A-63D3229B21B0}" destId="{AB2D7478-3242-42DF-A951-504653CC409B}" srcOrd="0" destOrd="0" presId="urn:microsoft.com/office/officeart/2005/8/layout/venn1"/>
    <dgm:cxn modelId="{7691D846-AD75-4C40-AB7C-97E163F6C599}" type="presOf" srcId="{2D390B4E-58B2-4FF6-BB81-945B636A6FA9}" destId="{152ED4A2-BAF2-4211-8D08-A403C8DD25F0}" srcOrd="0" destOrd="0" presId="urn:microsoft.com/office/officeart/2005/8/layout/venn1"/>
    <dgm:cxn modelId="{413AE4E5-5A8A-4CCF-A069-5C4098DD09BB}" type="presOf" srcId="{2D390B4E-58B2-4FF6-BB81-945B636A6FA9}" destId="{225CD6C2-69A1-4C6D-BFFC-F36ED978BC11}" srcOrd="1" destOrd="0" presId="urn:microsoft.com/office/officeart/2005/8/layout/venn1"/>
    <dgm:cxn modelId="{39B6B1B6-23AD-4F50-B4CE-0C41B8A38D08}" type="presParOf" srcId="{AB2D7478-3242-42DF-A951-504653CC409B}" destId="{5645374A-977F-4C23-A93C-23A56B78D2CB}" srcOrd="0" destOrd="0" presId="urn:microsoft.com/office/officeart/2005/8/layout/venn1"/>
    <dgm:cxn modelId="{E1AA6986-3CBD-408B-BAB9-35CE06B00DA8}" type="presParOf" srcId="{AB2D7478-3242-42DF-A951-504653CC409B}" destId="{DB4E6915-E959-4F1A-A850-A9FCDE379834}" srcOrd="1" destOrd="0" presId="urn:microsoft.com/office/officeart/2005/8/layout/venn1"/>
    <dgm:cxn modelId="{2110E510-65E0-4729-8A2E-BDE338B45D7A}" type="presParOf" srcId="{AB2D7478-3242-42DF-A951-504653CC409B}" destId="{152ED4A2-BAF2-4211-8D08-A403C8DD25F0}" srcOrd="2" destOrd="0" presId="urn:microsoft.com/office/officeart/2005/8/layout/venn1"/>
    <dgm:cxn modelId="{5C8BE0AD-38AB-4EDA-90A5-E6AA31FB59E9}" type="presParOf" srcId="{AB2D7478-3242-42DF-A951-504653CC409B}" destId="{225CD6C2-69A1-4C6D-BFFC-F36ED978BC11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F65EEC8-03EF-4A15-83D5-FC1850675F7D}" type="doc">
      <dgm:prSet loTypeId="urn:microsoft.com/office/officeart/2008/layout/PictureAccent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46AE82FC-56B2-4E90-B68B-BD43E44B4488}">
      <dgm:prSet phldrT="[文字]" custT="1"/>
      <dgm:spPr/>
      <dgm:t>
        <a:bodyPr/>
        <a:lstStyle/>
        <a:p>
          <a:r>
            <a:rPr lang="en-US" altLang="zh-HK" sz="3200" b="1" dirty="0"/>
            <a:t>Development of micro-modules</a:t>
          </a:r>
          <a:endParaRPr lang="zh-HK" altLang="en-US" sz="3200" b="1" dirty="0"/>
        </a:p>
      </dgm:t>
    </dgm:pt>
    <dgm:pt modelId="{D4294A06-3914-45FB-9F13-A43F8ADFE068}" type="parTrans" cxnId="{1D3198EA-1630-4439-BE99-2FE8EDE8F4B3}">
      <dgm:prSet/>
      <dgm:spPr/>
      <dgm:t>
        <a:bodyPr/>
        <a:lstStyle/>
        <a:p>
          <a:endParaRPr lang="zh-HK" altLang="en-US"/>
        </a:p>
      </dgm:t>
    </dgm:pt>
    <dgm:pt modelId="{DA5DB630-8C1A-416D-B39E-84263A7D12DB}" type="sibTrans" cxnId="{1D3198EA-1630-4439-BE99-2FE8EDE8F4B3}">
      <dgm:prSet/>
      <dgm:spPr/>
      <dgm:t>
        <a:bodyPr/>
        <a:lstStyle/>
        <a:p>
          <a:endParaRPr lang="zh-HK" altLang="en-US"/>
        </a:p>
      </dgm:t>
    </dgm:pt>
    <dgm:pt modelId="{A2E6BBE8-6A50-4497-8317-42F1F0DE65CE}">
      <dgm:prSet phldrT="[文字]" custT="1"/>
      <dgm:spPr/>
      <dgm:t>
        <a:bodyPr/>
        <a:lstStyle/>
        <a:p>
          <a:pPr algn="l"/>
          <a:r>
            <a:rPr lang="en-US" altLang="en-US" sz="2800" b="1" dirty="0"/>
            <a:t>To incorporate the teaching cases</a:t>
          </a:r>
          <a:endParaRPr lang="zh-HK" altLang="en-US" sz="2800" b="1" dirty="0"/>
        </a:p>
      </dgm:t>
    </dgm:pt>
    <dgm:pt modelId="{414F7091-FB2A-4CCB-86EC-0A615365C79A}" type="parTrans" cxnId="{53B15B4B-E1EA-41F9-8852-12C4446EFABA}">
      <dgm:prSet/>
      <dgm:spPr/>
      <dgm:t>
        <a:bodyPr/>
        <a:lstStyle/>
        <a:p>
          <a:endParaRPr lang="zh-HK" altLang="en-US"/>
        </a:p>
      </dgm:t>
    </dgm:pt>
    <dgm:pt modelId="{3C4D9655-3052-4A2E-B838-31053599C927}" type="sibTrans" cxnId="{53B15B4B-E1EA-41F9-8852-12C4446EFABA}">
      <dgm:prSet/>
      <dgm:spPr/>
      <dgm:t>
        <a:bodyPr/>
        <a:lstStyle/>
        <a:p>
          <a:endParaRPr lang="zh-HK" altLang="en-US"/>
        </a:p>
      </dgm:t>
    </dgm:pt>
    <dgm:pt modelId="{21F63756-481E-40F7-A809-651AA9AB93B4}">
      <dgm:prSet phldrT="[文字]" custT="1"/>
      <dgm:spPr/>
      <dgm:t>
        <a:bodyPr/>
        <a:lstStyle/>
        <a:p>
          <a:pPr algn="l"/>
          <a:r>
            <a:rPr lang="en-US" sz="2800" b="1" dirty="0"/>
            <a:t>To have guiding questions for discussion/self-reflection</a:t>
          </a:r>
          <a:endParaRPr lang="zh-HK" altLang="en-US" sz="2800" b="1" dirty="0"/>
        </a:p>
      </dgm:t>
    </dgm:pt>
    <dgm:pt modelId="{DD767E6E-E358-463B-8B02-58B1B7BDE109}" type="parTrans" cxnId="{B90EF623-1C81-4B9B-8333-47DEA69B0B90}">
      <dgm:prSet/>
      <dgm:spPr/>
      <dgm:t>
        <a:bodyPr/>
        <a:lstStyle/>
        <a:p>
          <a:endParaRPr lang="zh-HK" altLang="en-US"/>
        </a:p>
      </dgm:t>
    </dgm:pt>
    <dgm:pt modelId="{9994CE50-95AF-4751-8F1F-07E90CF210BC}" type="sibTrans" cxnId="{B90EF623-1C81-4B9B-8333-47DEA69B0B90}">
      <dgm:prSet/>
      <dgm:spPr/>
      <dgm:t>
        <a:bodyPr/>
        <a:lstStyle/>
        <a:p>
          <a:endParaRPr lang="zh-HK" altLang="en-US"/>
        </a:p>
      </dgm:t>
    </dgm:pt>
    <dgm:pt modelId="{34FD3C96-95F2-4C23-A320-CECF8F6A776F}" type="pres">
      <dgm:prSet presAssocID="{CF65EEC8-03EF-4A15-83D5-FC1850675F7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DB41945-042B-4610-B1B2-AD0036FE5A4C}" type="pres">
      <dgm:prSet presAssocID="{46AE82FC-56B2-4E90-B68B-BD43E44B4488}" presName="root" presStyleCnt="0">
        <dgm:presLayoutVars>
          <dgm:chMax/>
          <dgm:chPref val="4"/>
        </dgm:presLayoutVars>
      </dgm:prSet>
      <dgm:spPr/>
    </dgm:pt>
    <dgm:pt modelId="{6F696526-E9F3-46F7-A5B6-B81E1FEE1799}" type="pres">
      <dgm:prSet presAssocID="{46AE82FC-56B2-4E90-B68B-BD43E44B4488}" presName="rootComposite" presStyleCnt="0">
        <dgm:presLayoutVars/>
      </dgm:prSet>
      <dgm:spPr/>
    </dgm:pt>
    <dgm:pt modelId="{26119292-3445-42A7-B164-B268EEA6B303}" type="pres">
      <dgm:prSet presAssocID="{46AE82FC-56B2-4E90-B68B-BD43E44B4488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53E40287-8EEB-42FD-A56D-0C84ABC3A435}" type="pres">
      <dgm:prSet presAssocID="{46AE82FC-56B2-4E90-B68B-BD43E44B4488}" presName="childShape" presStyleCnt="0">
        <dgm:presLayoutVars>
          <dgm:chMax val="0"/>
          <dgm:chPref val="0"/>
        </dgm:presLayoutVars>
      </dgm:prSet>
      <dgm:spPr/>
    </dgm:pt>
    <dgm:pt modelId="{83E913AC-A4AA-4887-9078-9FD5570C3EE2}" type="pres">
      <dgm:prSet presAssocID="{A2E6BBE8-6A50-4497-8317-42F1F0DE65CE}" presName="childComposite" presStyleCnt="0">
        <dgm:presLayoutVars>
          <dgm:chMax val="0"/>
          <dgm:chPref val="0"/>
        </dgm:presLayoutVars>
      </dgm:prSet>
      <dgm:spPr/>
    </dgm:pt>
    <dgm:pt modelId="{04A558E9-545E-4350-AEF8-FD43DB4C2BED}" type="pres">
      <dgm:prSet presAssocID="{A2E6BBE8-6A50-4497-8317-42F1F0DE65CE}" presName="Image" presStyleLbl="node1" presStyleIdx="0" presStyleCnt="2"/>
      <dgm:spPr/>
    </dgm:pt>
    <dgm:pt modelId="{2E91B31B-46C5-4F25-833C-0C16CE8D3525}" type="pres">
      <dgm:prSet presAssocID="{A2E6BBE8-6A50-4497-8317-42F1F0DE65CE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52414C-F0E4-4D67-BFCB-3D4A083B1EB4}" type="pres">
      <dgm:prSet presAssocID="{21F63756-481E-40F7-A809-651AA9AB93B4}" presName="childComposite" presStyleCnt="0">
        <dgm:presLayoutVars>
          <dgm:chMax val="0"/>
          <dgm:chPref val="0"/>
        </dgm:presLayoutVars>
      </dgm:prSet>
      <dgm:spPr/>
    </dgm:pt>
    <dgm:pt modelId="{3DAF5295-D155-4E27-99A5-CC847CE937BF}" type="pres">
      <dgm:prSet presAssocID="{21F63756-481E-40F7-A809-651AA9AB93B4}" presName="Image" presStyleLbl="node1" presStyleIdx="1" presStyleCnt="2"/>
      <dgm:spPr/>
    </dgm:pt>
    <dgm:pt modelId="{F90433BD-973D-47EE-BE88-1981EDCA3D72}" type="pres">
      <dgm:prSet presAssocID="{21F63756-481E-40F7-A809-651AA9AB93B4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3198EA-1630-4439-BE99-2FE8EDE8F4B3}" srcId="{CF65EEC8-03EF-4A15-83D5-FC1850675F7D}" destId="{46AE82FC-56B2-4E90-B68B-BD43E44B4488}" srcOrd="0" destOrd="0" parTransId="{D4294A06-3914-45FB-9F13-A43F8ADFE068}" sibTransId="{DA5DB630-8C1A-416D-B39E-84263A7D12DB}"/>
    <dgm:cxn modelId="{A1163494-A4CA-449B-AAF8-A55FB996B5D7}" type="presOf" srcId="{A2E6BBE8-6A50-4497-8317-42F1F0DE65CE}" destId="{2E91B31B-46C5-4F25-833C-0C16CE8D3525}" srcOrd="0" destOrd="0" presId="urn:microsoft.com/office/officeart/2008/layout/PictureAccentList"/>
    <dgm:cxn modelId="{450F4858-AE39-4296-A3B7-8FA7D7B9BD79}" type="presOf" srcId="{21F63756-481E-40F7-A809-651AA9AB93B4}" destId="{F90433BD-973D-47EE-BE88-1981EDCA3D72}" srcOrd="0" destOrd="0" presId="urn:microsoft.com/office/officeart/2008/layout/PictureAccentList"/>
    <dgm:cxn modelId="{B90EF623-1C81-4B9B-8333-47DEA69B0B90}" srcId="{46AE82FC-56B2-4E90-B68B-BD43E44B4488}" destId="{21F63756-481E-40F7-A809-651AA9AB93B4}" srcOrd="1" destOrd="0" parTransId="{DD767E6E-E358-463B-8B02-58B1B7BDE109}" sibTransId="{9994CE50-95AF-4751-8F1F-07E90CF210BC}"/>
    <dgm:cxn modelId="{53B15B4B-E1EA-41F9-8852-12C4446EFABA}" srcId="{46AE82FC-56B2-4E90-B68B-BD43E44B4488}" destId="{A2E6BBE8-6A50-4497-8317-42F1F0DE65CE}" srcOrd="0" destOrd="0" parTransId="{414F7091-FB2A-4CCB-86EC-0A615365C79A}" sibTransId="{3C4D9655-3052-4A2E-B838-31053599C927}"/>
    <dgm:cxn modelId="{8EBDB1B9-BB3C-48C6-862D-2E1CF67718E6}" type="presOf" srcId="{46AE82FC-56B2-4E90-B68B-BD43E44B4488}" destId="{26119292-3445-42A7-B164-B268EEA6B303}" srcOrd="0" destOrd="0" presId="urn:microsoft.com/office/officeart/2008/layout/PictureAccentList"/>
    <dgm:cxn modelId="{65FF5FA7-D28C-44CA-9CF1-A61D7D7E9E0D}" type="presOf" srcId="{CF65EEC8-03EF-4A15-83D5-FC1850675F7D}" destId="{34FD3C96-95F2-4C23-A320-CECF8F6A776F}" srcOrd="0" destOrd="0" presId="urn:microsoft.com/office/officeart/2008/layout/PictureAccentList"/>
    <dgm:cxn modelId="{2D15AA1E-BEF8-437B-B0F1-95A614F6A1FA}" type="presParOf" srcId="{34FD3C96-95F2-4C23-A320-CECF8F6A776F}" destId="{3DB41945-042B-4610-B1B2-AD0036FE5A4C}" srcOrd="0" destOrd="0" presId="urn:microsoft.com/office/officeart/2008/layout/PictureAccentList"/>
    <dgm:cxn modelId="{E3E1F097-07E0-4344-9EAE-76E58ED9C1D0}" type="presParOf" srcId="{3DB41945-042B-4610-B1B2-AD0036FE5A4C}" destId="{6F696526-E9F3-46F7-A5B6-B81E1FEE1799}" srcOrd="0" destOrd="0" presId="urn:microsoft.com/office/officeart/2008/layout/PictureAccentList"/>
    <dgm:cxn modelId="{4AD8EE3F-FBC5-44CC-9123-13724998BF16}" type="presParOf" srcId="{6F696526-E9F3-46F7-A5B6-B81E1FEE1799}" destId="{26119292-3445-42A7-B164-B268EEA6B303}" srcOrd="0" destOrd="0" presId="urn:microsoft.com/office/officeart/2008/layout/PictureAccentList"/>
    <dgm:cxn modelId="{1A72D6C9-AFAA-4CA4-92CC-DBC21C4617AF}" type="presParOf" srcId="{3DB41945-042B-4610-B1B2-AD0036FE5A4C}" destId="{53E40287-8EEB-42FD-A56D-0C84ABC3A435}" srcOrd="1" destOrd="0" presId="urn:microsoft.com/office/officeart/2008/layout/PictureAccentList"/>
    <dgm:cxn modelId="{85C2EC16-1D3B-43BD-A6E5-5EF71B0340F0}" type="presParOf" srcId="{53E40287-8EEB-42FD-A56D-0C84ABC3A435}" destId="{83E913AC-A4AA-4887-9078-9FD5570C3EE2}" srcOrd="0" destOrd="0" presId="urn:microsoft.com/office/officeart/2008/layout/PictureAccentList"/>
    <dgm:cxn modelId="{6CFE34E6-989F-4CA7-8DB6-40276C086303}" type="presParOf" srcId="{83E913AC-A4AA-4887-9078-9FD5570C3EE2}" destId="{04A558E9-545E-4350-AEF8-FD43DB4C2BED}" srcOrd="0" destOrd="0" presId="urn:microsoft.com/office/officeart/2008/layout/PictureAccentList"/>
    <dgm:cxn modelId="{4AC59BFF-08A1-4E86-BCFF-F2E3EF0FFA00}" type="presParOf" srcId="{83E913AC-A4AA-4887-9078-9FD5570C3EE2}" destId="{2E91B31B-46C5-4F25-833C-0C16CE8D3525}" srcOrd="1" destOrd="0" presId="urn:microsoft.com/office/officeart/2008/layout/PictureAccentList"/>
    <dgm:cxn modelId="{8D402CC4-C55A-452A-A749-1999A1521215}" type="presParOf" srcId="{53E40287-8EEB-42FD-A56D-0C84ABC3A435}" destId="{2F52414C-F0E4-4D67-BFCB-3D4A083B1EB4}" srcOrd="1" destOrd="0" presId="urn:microsoft.com/office/officeart/2008/layout/PictureAccentList"/>
    <dgm:cxn modelId="{72FD226E-5B9E-42AE-945C-86EEBA41A547}" type="presParOf" srcId="{2F52414C-F0E4-4D67-BFCB-3D4A083B1EB4}" destId="{3DAF5295-D155-4E27-99A5-CC847CE937BF}" srcOrd="0" destOrd="0" presId="urn:microsoft.com/office/officeart/2008/layout/PictureAccentList"/>
    <dgm:cxn modelId="{4946AC53-8A32-4AC5-B568-1291FB3A181F}" type="presParOf" srcId="{2F52414C-F0E4-4D67-BFCB-3D4A083B1EB4}" destId="{F90433BD-973D-47EE-BE88-1981EDCA3D7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3B1F26-C378-4A5F-AE2E-191419DF30A6}" type="doc">
      <dgm:prSet loTypeId="urn:microsoft.com/office/officeart/2008/layout/PictureStrips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6F5A2DB0-FC0F-4020-9428-715256947D9F}">
      <dgm:prSet phldrT="[文字]" custT="1"/>
      <dgm:spPr/>
      <dgm:t>
        <a:bodyPr/>
        <a:lstStyle/>
        <a:p>
          <a:r>
            <a:rPr lang="en-US" altLang="en-US" sz="2400" b="1" dirty="0"/>
            <a:t>Disseminating excellent teaching practices</a:t>
          </a:r>
          <a:endParaRPr lang="zh-HK" altLang="en-US" sz="2400" b="1" dirty="0"/>
        </a:p>
      </dgm:t>
    </dgm:pt>
    <dgm:pt modelId="{A079EE3E-D219-4BE6-936A-FE5AE75D2AA8}" type="parTrans" cxnId="{E7705451-93B3-4F85-85FE-EF2ACCCFB7B3}">
      <dgm:prSet/>
      <dgm:spPr/>
      <dgm:t>
        <a:bodyPr/>
        <a:lstStyle/>
        <a:p>
          <a:endParaRPr lang="zh-HK" altLang="en-US" sz="2000"/>
        </a:p>
      </dgm:t>
    </dgm:pt>
    <dgm:pt modelId="{841EAFEB-EA0C-44D5-8C73-369239588C5F}" type="sibTrans" cxnId="{E7705451-93B3-4F85-85FE-EF2ACCCFB7B3}">
      <dgm:prSet/>
      <dgm:spPr/>
      <dgm:t>
        <a:bodyPr/>
        <a:lstStyle/>
        <a:p>
          <a:endParaRPr lang="zh-HK" altLang="en-US" sz="2000"/>
        </a:p>
      </dgm:t>
    </dgm:pt>
    <dgm:pt modelId="{48411647-3784-4EC8-AAD9-D4545507957F}">
      <dgm:prSet phldrT="[文字]" custT="1"/>
      <dgm:spPr/>
      <dgm:t>
        <a:bodyPr/>
        <a:lstStyle/>
        <a:p>
          <a:r>
            <a:rPr lang="en-US" altLang="en-US" sz="2400" b="1" dirty="0"/>
            <a:t>Promoting a culture of teaching excellence within CUHK</a:t>
          </a:r>
          <a:endParaRPr lang="zh-HK" altLang="en-US" sz="2400" b="1" dirty="0"/>
        </a:p>
      </dgm:t>
    </dgm:pt>
    <dgm:pt modelId="{D289AFF4-7F1B-4A28-BACD-15157C15A86C}" type="parTrans" cxnId="{1166804B-D47D-41D4-A9B2-BEA8ECBAE2AD}">
      <dgm:prSet/>
      <dgm:spPr/>
      <dgm:t>
        <a:bodyPr/>
        <a:lstStyle/>
        <a:p>
          <a:endParaRPr lang="zh-HK" altLang="en-US" sz="2000"/>
        </a:p>
      </dgm:t>
    </dgm:pt>
    <dgm:pt modelId="{95B49FAE-232D-4588-9A68-8252B0116BF7}" type="sibTrans" cxnId="{1166804B-D47D-41D4-A9B2-BEA8ECBAE2AD}">
      <dgm:prSet/>
      <dgm:spPr/>
      <dgm:t>
        <a:bodyPr/>
        <a:lstStyle/>
        <a:p>
          <a:endParaRPr lang="zh-HK" altLang="en-US" sz="2000"/>
        </a:p>
      </dgm:t>
    </dgm:pt>
    <dgm:pt modelId="{E3B37FF0-1C45-4A8B-A4FA-EC0C56F31793}">
      <dgm:prSet phldrT="[文字]" custT="1"/>
      <dgm:spPr/>
      <dgm:t>
        <a:bodyPr/>
        <a:lstStyle/>
        <a:p>
          <a:r>
            <a:rPr lang="en-US" altLang="en-US" sz="2400" b="1" dirty="0"/>
            <a:t>Enhancing input for the Professional Development Course (PDC) for new teachers</a:t>
          </a:r>
          <a:endParaRPr lang="zh-HK" altLang="en-US" sz="2400" b="1" dirty="0"/>
        </a:p>
      </dgm:t>
    </dgm:pt>
    <dgm:pt modelId="{83E450A9-9C28-4E5A-9865-AA37FC6C1F00}" type="parTrans" cxnId="{C09BD2C1-7590-4AFC-B2ED-1646C624A2ED}">
      <dgm:prSet/>
      <dgm:spPr/>
      <dgm:t>
        <a:bodyPr/>
        <a:lstStyle/>
        <a:p>
          <a:endParaRPr lang="zh-HK" altLang="en-US" sz="2000"/>
        </a:p>
      </dgm:t>
    </dgm:pt>
    <dgm:pt modelId="{FAB1AFA2-DFFE-4610-B3C1-252B77E758E6}" type="sibTrans" cxnId="{C09BD2C1-7590-4AFC-B2ED-1646C624A2ED}">
      <dgm:prSet/>
      <dgm:spPr/>
      <dgm:t>
        <a:bodyPr/>
        <a:lstStyle/>
        <a:p>
          <a:endParaRPr lang="zh-HK" altLang="en-US" sz="2000"/>
        </a:p>
      </dgm:t>
    </dgm:pt>
    <dgm:pt modelId="{92E83635-1BF0-4235-AD3A-A6C9786302C6}">
      <dgm:prSet phldrT="[文字]" custT="1"/>
      <dgm:spPr/>
      <dgm:t>
        <a:bodyPr/>
        <a:lstStyle/>
        <a:p>
          <a:r>
            <a:rPr lang="en-US" altLang="en-US" sz="2400" b="1" dirty="0"/>
            <a:t>Acknowledging the commitment and dedication of exemplary teachers</a:t>
          </a:r>
          <a:endParaRPr lang="zh-HK" altLang="en-US" sz="2400" b="1" dirty="0"/>
        </a:p>
      </dgm:t>
    </dgm:pt>
    <dgm:pt modelId="{F0872DCA-2D17-48F5-9888-FD1660B17CAD}" type="parTrans" cxnId="{9DA0FFA7-7495-4CE6-B4F4-567043E86AEB}">
      <dgm:prSet/>
      <dgm:spPr/>
      <dgm:t>
        <a:bodyPr/>
        <a:lstStyle/>
        <a:p>
          <a:endParaRPr lang="zh-HK" altLang="en-US" sz="2000"/>
        </a:p>
      </dgm:t>
    </dgm:pt>
    <dgm:pt modelId="{69521C06-7E04-49F4-B631-6FF5AF4D2940}" type="sibTrans" cxnId="{9DA0FFA7-7495-4CE6-B4F4-567043E86AEB}">
      <dgm:prSet/>
      <dgm:spPr/>
      <dgm:t>
        <a:bodyPr/>
        <a:lstStyle/>
        <a:p>
          <a:endParaRPr lang="zh-HK" altLang="en-US" sz="2000"/>
        </a:p>
      </dgm:t>
    </dgm:pt>
    <dgm:pt modelId="{07F13E30-0895-4E27-AFB1-E0F97A95B2E0}" type="pres">
      <dgm:prSet presAssocID="{BE3B1F26-C378-4A5F-AE2E-191419DF30A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1FB0E7-4F5B-4B4D-B6DC-326FE987EFDD}" type="pres">
      <dgm:prSet presAssocID="{6F5A2DB0-FC0F-4020-9428-715256947D9F}" presName="composite" presStyleCnt="0"/>
      <dgm:spPr/>
    </dgm:pt>
    <dgm:pt modelId="{C08ED27B-AA89-4E0C-B4BA-C056469C19C3}" type="pres">
      <dgm:prSet presAssocID="{6F5A2DB0-FC0F-4020-9428-715256947D9F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4017FC-A4CF-4D42-9620-C5CC08B86589}" type="pres">
      <dgm:prSet presAssocID="{6F5A2DB0-FC0F-4020-9428-715256947D9F}" presName="rect2" presStyleLbl="fgImgPlace1" presStyleIdx="0" presStyleCnt="4" custScaleX="84932" custScaleY="53514"/>
      <dgm:spPr/>
    </dgm:pt>
    <dgm:pt modelId="{8406B1EE-02CA-4137-8D98-A6D7BB16263B}" type="pres">
      <dgm:prSet presAssocID="{841EAFEB-EA0C-44D5-8C73-369239588C5F}" presName="sibTrans" presStyleCnt="0"/>
      <dgm:spPr/>
    </dgm:pt>
    <dgm:pt modelId="{40260BF8-D328-40A3-B8FE-720B902527C8}" type="pres">
      <dgm:prSet presAssocID="{48411647-3784-4EC8-AAD9-D4545507957F}" presName="composite" presStyleCnt="0"/>
      <dgm:spPr/>
    </dgm:pt>
    <dgm:pt modelId="{750945AC-1C16-47CF-BE78-CBA8914C0063}" type="pres">
      <dgm:prSet presAssocID="{48411647-3784-4EC8-AAD9-D4545507957F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110CEC-8B75-4A5C-BE94-ABDC5127006C}" type="pres">
      <dgm:prSet presAssocID="{48411647-3784-4EC8-AAD9-D4545507957F}" presName="rect2" presStyleLbl="fgImgPlace1" presStyleIdx="1" presStyleCnt="4" custScaleX="83007" custScaleY="53091"/>
      <dgm:spPr/>
    </dgm:pt>
    <dgm:pt modelId="{CA80CB44-DD42-443C-AB9A-7E7308599DA0}" type="pres">
      <dgm:prSet presAssocID="{95B49FAE-232D-4588-9A68-8252B0116BF7}" presName="sibTrans" presStyleCnt="0"/>
      <dgm:spPr/>
    </dgm:pt>
    <dgm:pt modelId="{4AABB9BF-E5A0-4D96-BDAD-C130AB3CBB15}" type="pres">
      <dgm:prSet presAssocID="{E3B37FF0-1C45-4A8B-A4FA-EC0C56F31793}" presName="composite" presStyleCnt="0"/>
      <dgm:spPr/>
    </dgm:pt>
    <dgm:pt modelId="{1CBF7AEB-746D-42CD-9D59-4F213B2E5E0F}" type="pres">
      <dgm:prSet presAssocID="{E3B37FF0-1C45-4A8B-A4FA-EC0C56F31793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28F941-DC67-42F1-A8A5-C385A31BF256}" type="pres">
      <dgm:prSet presAssocID="{E3B37FF0-1C45-4A8B-A4FA-EC0C56F31793}" presName="rect2" presStyleLbl="fgImgPlace1" presStyleIdx="2" presStyleCnt="4" custScaleX="83076" custScaleY="53514"/>
      <dgm:spPr/>
    </dgm:pt>
    <dgm:pt modelId="{4BADB7DE-E066-4521-8A84-4B1740DF1FF5}" type="pres">
      <dgm:prSet presAssocID="{FAB1AFA2-DFFE-4610-B3C1-252B77E758E6}" presName="sibTrans" presStyleCnt="0"/>
      <dgm:spPr/>
    </dgm:pt>
    <dgm:pt modelId="{77379A46-B2BE-42B7-A42C-D0DE42213170}" type="pres">
      <dgm:prSet presAssocID="{92E83635-1BF0-4235-AD3A-A6C9786302C6}" presName="composite" presStyleCnt="0"/>
      <dgm:spPr/>
    </dgm:pt>
    <dgm:pt modelId="{39CDDAEF-3817-4C6F-8963-8CA8875C85C3}" type="pres">
      <dgm:prSet presAssocID="{92E83635-1BF0-4235-AD3A-A6C9786302C6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FB521B-BF5E-4F82-BC07-A34DD3488A6C}" type="pres">
      <dgm:prSet presAssocID="{92E83635-1BF0-4235-AD3A-A6C9786302C6}" presName="rect2" presStyleLbl="fgImgPlace1" presStyleIdx="3" presStyleCnt="4" custScaleX="82465" custScaleY="52622"/>
      <dgm:spPr/>
    </dgm:pt>
  </dgm:ptLst>
  <dgm:cxnLst>
    <dgm:cxn modelId="{E7705451-93B3-4F85-85FE-EF2ACCCFB7B3}" srcId="{BE3B1F26-C378-4A5F-AE2E-191419DF30A6}" destId="{6F5A2DB0-FC0F-4020-9428-715256947D9F}" srcOrd="0" destOrd="0" parTransId="{A079EE3E-D219-4BE6-936A-FE5AE75D2AA8}" sibTransId="{841EAFEB-EA0C-44D5-8C73-369239588C5F}"/>
    <dgm:cxn modelId="{971F89AA-58DA-427B-A54A-6B8E66BD35AF}" type="presOf" srcId="{6F5A2DB0-FC0F-4020-9428-715256947D9F}" destId="{C08ED27B-AA89-4E0C-B4BA-C056469C19C3}" srcOrd="0" destOrd="0" presId="urn:microsoft.com/office/officeart/2008/layout/PictureStrips"/>
    <dgm:cxn modelId="{127A1F96-6646-42BB-A039-2D3BC8682520}" type="presOf" srcId="{BE3B1F26-C378-4A5F-AE2E-191419DF30A6}" destId="{07F13E30-0895-4E27-AFB1-E0F97A95B2E0}" srcOrd="0" destOrd="0" presId="urn:microsoft.com/office/officeart/2008/layout/PictureStrips"/>
    <dgm:cxn modelId="{DEB42CB4-E17F-45A0-859B-929E6B6B6146}" type="presOf" srcId="{48411647-3784-4EC8-AAD9-D4545507957F}" destId="{750945AC-1C16-47CF-BE78-CBA8914C0063}" srcOrd="0" destOrd="0" presId="urn:microsoft.com/office/officeart/2008/layout/PictureStrips"/>
    <dgm:cxn modelId="{1166804B-D47D-41D4-A9B2-BEA8ECBAE2AD}" srcId="{BE3B1F26-C378-4A5F-AE2E-191419DF30A6}" destId="{48411647-3784-4EC8-AAD9-D4545507957F}" srcOrd="1" destOrd="0" parTransId="{D289AFF4-7F1B-4A28-BACD-15157C15A86C}" sibTransId="{95B49FAE-232D-4588-9A68-8252B0116BF7}"/>
    <dgm:cxn modelId="{75083743-7987-4862-8D03-00580416A956}" type="presOf" srcId="{92E83635-1BF0-4235-AD3A-A6C9786302C6}" destId="{39CDDAEF-3817-4C6F-8963-8CA8875C85C3}" srcOrd="0" destOrd="0" presId="urn:microsoft.com/office/officeart/2008/layout/PictureStrips"/>
    <dgm:cxn modelId="{9DA0FFA7-7495-4CE6-B4F4-567043E86AEB}" srcId="{BE3B1F26-C378-4A5F-AE2E-191419DF30A6}" destId="{92E83635-1BF0-4235-AD3A-A6C9786302C6}" srcOrd="3" destOrd="0" parTransId="{F0872DCA-2D17-48F5-9888-FD1660B17CAD}" sibTransId="{69521C06-7E04-49F4-B631-6FF5AF4D2940}"/>
    <dgm:cxn modelId="{45915457-C89B-4AA5-8A94-0D901F3CC460}" type="presOf" srcId="{E3B37FF0-1C45-4A8B-A4FA-EC0C56F31793}" destId="{1CBF7AEB-746D-42CD-9D59-4F213B2E5E0F}" srcOrd="0" destOrd="0" presId="urn:microsoft.com/office/officeart/2008/layout/PictureStrips"/>
    <dgm:cxn modelId="{C09BD2C1-7590-4AFC-B2ED-1646C624A2ED}" srcId="{BE3B1F26-C378-4A5F-AE2E-191419DF30A6}" destId="{E3B37FF0-1C45-4A8B-A4FA-EC0C56F31793}" srcOrd="2" destOrd="0" parTransId="{83E450A9-9C28-4E5A-9865-AA37FC6C1F00}" sibTransId="{FAB1AFA2-DFFE-4610-B3C1-252B77E758E6}"/>
    <dgm:cxn modelId="{87976EF2-51FE-43C8-9591-FB59B185FC01}" type="presParOf" srcId="{07F13E30-0895-4E27-AFB1-E0F97A95B2E0}" destId="{391FB0E7-4F5B-4B4D-B6DC-326FE987EFDD}" srcOrd="0" destOrd="0" presId="urn:microsoft.com/office/officeart/2008/layout/PictureStrips"/>
    <dgm:cxn modelId="{6EEFFAE4-DD03-47F5-A762-C789E15AA15E}" type="presParOf" srcId="{391FB0E7-4F5B-4B4D-B6DC-326FE987EFDD}" destId="{C08ED27B-AA89-4E0C-B4BA-C056469C19C3}" srcOrd="0" destOrd="0" presId="urn:microsoft.com/office/officeart/2008/layout/PictureStrips"/>
    <dgm:cxn modelId="{5801CDAD-BDCC-4A82-9449-9707980EB70D}" type="presParOf" srcId="{391FB0E7-4F5B-4B4D-B6DC-326FE987EFDD}" destId="{884017FC-A4CF-4D42-9620-C5CC08B86589}" srcOrd="1" destOrd="0" presId="urn:microsoft.com/office/officeart/2008/layout/PictureStrips"/>
    <dgm:cxn modelId="{DBC50AEC-2C31-486B-8516-1F0EA74C1B4D}" type="presParOf" srcId="{07F13E30-0895-4E27-AFB1-E0F97A95B2E0}" destId="{8406B1EE-02CA-4137-8D98-A6D7BB16263B}" srcOrd="1" destOrd="0" presId="urn:microsoft.com/office/officeart/2008/layout/PictureStrips"/>
    <dgm:cxn modelId="{952BFC0D-0C69-4155-B2DB-4C7438EAECF6}" type="presParOf" srcId="{07F13E30-0895-4E27-AFB1-E0F97A95B2E0}" destId="{40260BF8-D328-40A3-B8FE-720B902527C8}" srcOrd="2" destOrd="0" presId="urn:microsoft.com/office/officeart/2008/layout/PictureStrips"/>
    <dgm:cxn modelId="{E2936547-6F1C-42C0-B497-6C16A172221F}" type="presParOf" srcId="{40260BF8-D328-40A3-B8FE-720B902527C8}" destId="{750945AC-1C16-47CF-BE78-CBA8914C0063}" srcOrd="0" destOrd="0" presId="urn:microsoft.com/office/officeart/2008/layout/PictureStrips"/>
    <dgm:cxn modelId="{D8526F69-F05D-402D-9996-EA44CCD4F587}" type="presParOf" srcId="{40260BF8-D328-40A3-B8FE-720B902527C8}" destId="{96110CEC-8B75-4A5C-BE94-ABDC5127006C}" srcOrd="1" destOrd="0" presId="urn:microsoft.com/office/officeart/2008/layout/PictureStrips"/>
    <dgm:cxn modelId="{45C16B86-8899-44A3-AFC9-656DC14E56C9}" type="presParOf" srcId="{07F13E30-0895-4E27-AFB1-E0F97A95B2E0}" destId="{CA80CB44-DD42-443C-AB9A-7E7308599DA0}" srcOrd="3" destOrd="0" presId="urn:microsoft.com/office/officeart/2008/layout/PictureStrips"/>
    <dgm:cxn modelId="{A567E02F-C279-4426-A1DC-4A2186D5FBD5}" type="presParOf" srcId="{07F13E30-0895-4E27-AFB1-E0F97A95B2E0}" destId="{4AABB9BF-E5A0-4D96-BDAD-C130AB3CBB15}" srcOrd="4" destOrd="0" presId="urn:microsoft.com/office/officeart/2008/layout/PictureStrips"/>
    <dgm:cxn modelId="{54AF0B5E-665B-4250-98C5-AA0E9D5A3B35}" type="presParOf" srcId="{4AABB9BF-E5A0-4D96-BDAD-C130AB3CBB15}" destId="{1CBF7AEB-746D-42CD-9D59-4F213B2E5E0F}" srcOrd="0" destOrd="0" presId="urn:microsoft.com/office/officeart/2008/layout/PictureStrips"/>
    <dgm:cxn modelId="{5EA7E637-560C-4963-8923-0A589DEEF91D}" type="presParOf" srcId="{4AABB9BF-E5A0-4D96-BDAD-C130AB3CBB15}" destId="{2B28F941-DC67-42F1-A8A5-C385A31BF256}" srcOrd="1" destOrd="0" presId="urn:microsoft.com/office/officeart/2008/layout/PictureStrips"/>
    <dgm:cxn modelId="{61E456B7-5A6D-4D76-87AA-8FA577B9194F}" type="presParOf" srcId="{07F13E30-0895-4E27-AFB1-E0F97A95B2E0}" destId="{4BADB7DE-E066-4521-8A84-4B1740DF1FF5}" srcOrd="5" destOrd="0" presId="urn:microsoft.com/office/officeart/2008/layout/PictureStrips"/>
    <dgm:cxn modelId="{00E163A3-3A7A-4D7A-A549-A77BE87C5C46}" type="presParOf" srcId="{07F13E30-0895-4E27-AFB1-E0F97A95B2E0}" destId="{77379A46-B2BE-42B7-A42C-D0DE42213170}" srcOrd="6" destOrd="0" presId="urn:microsoft.com/office/officeart/2008/layout/PictureStrips"/>
    <dgm:cxn modelId="{361162D4-A4AD-43B0-975A-B8C614A19306}" type="presParOf" srcId="{77379A46-B2BE-42B7-A42C-D0DE42213170}" destId="{39CDDAEF-3817-4C6F-8963-8CA8875C85C3}" srcOrd="0" destOrd="0" presId="urn:microsoft.com/office/officeart/2008/layout/PictureStrips"/>
    <dgm:cxn modelId="{77CEA361-7C2F-42CA-9578-F2D9027CAAAF}" type="presParOf" srcId="{77379A46-B2BE-42B7-A42C-D0DE42213170}" destId="{7FFB521B-BF5E-4F82-BC07-A34DD3488A6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425EA4-0FA9-4863-95C3-1F1583DA647D}" type="doc">
      <dgm:prSet loTypeId="urn:microsoft.com/office/officeart/2016/7/layout/HexagonTimeline" loCatId="process" qsTypeId="urn:microsoft.com/office/officeart/2005/8/quickstyle/3d1" qsCatId="3D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04824BE9-7EB9-4D60-A923-831A54688A00}">
      <dgm:prSet custT="1"/>
      <dgm:spPr/>
      <dgm:t>
        <a:bodyPr rtlCol="0"/>
        <a:lstStyle/>
        <a:p>
          <a:pPr rtl="0"/>
          <a:endParaRPr lang="en-US" altLang="zh-TW" sz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865BC876-4901-4EE5-978C-F3D2EF27B880}" type="parTrans" cxnId="{48452138-66C7-4EB0-A00B-2AF5C18D511A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82050E97-EB25-4E05-AA90-0893206E745D}" type="sibTrans" cxnId="{48452138-66C7-4EB0-A00B-2AF5C18D511A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8514A0AB-6D40-440F-BC32-08D2F16CFF4D}">
      <dgm:prSet custT="1"/>
      <dgm:spPr/>
      <dgm:t>
        <a:bodyPr rtlCol="0"/>
        <a:lstStyle/>
        <a:p>
          <a:pPr rtl="0"/>
          <a:r>
            <a:rPr lang="en-US" altLang="zh-TW" sz="1400" b="1" noProof="0" dirty="0">
              <a:ea typeface="Microsoft JhengHei UI" panose="020B0604030504040204" pitchFamily="34" charset="-120"/>
            </a:rPr>
            <a:t>11 recipients of the CUHK University Education Award</a:t>
          </a:r>
          <a:endParaRPr lang="zh-TW" altLang="en-US" sz="14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A7F567D4-1435-43A2-BB9C-C9A7DA66A7D9}" type="parTrans" cxnId="{E4290CF1-F7B4-4011-AF4E-51F168AF0071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2CAC6E7E-BFF3-4E0B-9BDD-BF150B36C84C}" type="sibTrans" cxnId="{E4290CF1-F7B4-4011-AF4E-51F168AF0071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3BA82114-8F9E-4377-BA62-33DCE0B8D98F}">
      <dgm:prSet custT="1"/>
      <dgm:spPr/>
      <dgm:t>
        <a:bodyPr rtlCol="0"/>
        <a:lstStyle/>
        <a:p>
          <a:pPr rtl="0"/>
          <a:endParaRPr lang="en-US" altLang="zh-TW" sz="14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33AA2A99-D34B-4A46-8680-9161C8EA8BAA}" type="parTrans" cxnId="{8F578D80-FC33-4A70-86B1-5A96F9A39D06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44DF9787-8079-4857-8099-0C032DF73D59}" type="sibTrans" cxnId="{8F578D80-FC33-4A70-86B1-5A96F9A39D06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0EC7F129-FBEE-41F7-973F-FB36E9042B15}">
      <dgm:prSet custT="1"/>
      <dgm:spPr/>
      <dgm:t>
        <a:bodyPr rtlCol="0"/>
        <a:lstStyle/>
        <a:p>
          <a:pPr rtl="0"/>
          <a:endParaRPr lang="en-US" altLang="zh-TW" sz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384C1090-EA9E-4FF9-B477-4CD6DEDBF803}" type="parTrans" cxnId="{F5FFA937-74EC-4583-9A24-695EF69B7EC0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36483FF5-BE1E-4027-9DD4-788569780979}" type="sibTrans" cxnId="{F5FFA937-74EC-4583-9A24-695EF69B7EC0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FD5B69B4-DA22-4999-96BE-329BBE1A9CB9}">
      <dgm:prSet custT="1"/>
      <dgm:spPr/>
      <dgm:t>
        <a:bodyPr rtlCol="0"/>
        <a:lstStyle/>
        <a:p>
          <a:pPr rtl="0"/>
          <a:r>
            <a:rPr lang="en-US" altLang="zh-TW" sz="1400" b="1" noProof="0" dirty="0">
              <a:ea typeface="Microsoft JhengHei UI" panose="020B0604030504040204" pitchFamily="34" charset="-120"/>
            </a:rPr>
            <a:t>Identified commonalities in their educational beliefs and classroom practices</a:t>
          </a:r>
          <a:endParaRPr lang="en-US" altLang="zh-TW" sz="14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52FCD964-7AF0-4BCA-B26E-5AB157A27B7B}" type="parTrans" cxnId="{9CB988C8-EE23-4CFC-9107-98D114873318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0DB6A175-3261-4CA0-96EB-C3F6B9789EDC}" type="sibTrans" cxnId="{9CB988C8-EE23-4CFC-9107-98D114873318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23B12B39-4EC6-48CD-8342-86B433559E05}">
      <dgm:prSet custT="1"/>
      <dgm:spPr/>
      <dgm:t>
        <a:bodyPr rtlCol="0"/>
        <a:lstStyle/>
        <a:p>
          <a:pPr rtl="0"/>
          <a:r>
            <a:rPr lang="en-US" altLang="zh-TW" sz="1400" b="1" noProof="0" dirty="0">
              <a:ea typeface="Microsoft JhengHei UI" panose="020B0604030504040204" pitchFamily="34" charset="-120"/>
            </a:rPr>
            <a:t>Developed questions for interview with the exemplary teachers</a:t>
          </a:r>
          <a:endParaRPr lang="en-US" altLang="zh-TW" sz="14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97EEE26A-7613-48FB-B988-54C9A0E17640}" type="parTrans" cxnId="{031F5EE6-536F-4EC8-A5BA-33E6FA248CD3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02A4951B-B606-4127-B2DB-BF69F82655CB}" type="sibTrans" cxnId="{031F5EE6-536F-4EC8-A5BA-33E6FA248CD3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E52BE8A1-F1F8-448F-91C3-318DD96FF143}">
      <dgm:prSet custT="1"/>
      <dgm:spPr/>
      <dgm:t>
        <a:bodyPr rtlCol="0"/>
        <a:lstStyle/>
        <a:p>
          <a:pPr rtl="0"/>
          <a:endParaRPr lang="en-US" altLang="zh-TW" sz="14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C30DE328-725B-4943-8ED3-F159E613462D}" type="sibTrans" cxnId="{D3FE041C-E472-4352-8148-EA75B043106C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D0D116B7-7747-479B-9D74-B513864CD302}" type="parTrans" cxnId="{D3FE041C-E472-4352-8148-EA75B043106C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1BD5C8B2-719D-4A9B-BAB5-E468758CBBB2}">
      <dgm:prSet custT="1"/>
      <dgm:spPr/>
      <dgm:t>
        <a:bodyPr rtlCol="0"/>
        <a:lstStyle/>
        <a:p>
          <a:pPr rtl="0"/>
          <a:r>
            <a:rPr lang="en-US" altLang="zh-TW" sz="1400" b="1" noProof="0" dirty="0">
              <a:ea typeface="Microsoft JhengHei UI" panose="020B0604030504040204" pitchFamily="34" charset="-120"/>
            </a:rPr>
            <a:t>Collected and analysed their teaching philosophy statements</a:t>
          </a:r>
          <a:endParaRPr lang="en-US" altLang="zh-TW" sz="14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A2829CDA-00F5-4735-933D-FEA573E49E97}" type="sibTrans" cxnId="{92974222-F1AB-45D4-80D2-2168EF0EC118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FDEF5993-0EF6-47D3-A927-F4A1BAC36B55}" type="parTrans" cxnId="{92974222-F1AB-45D4-80D2-2168EF0EC118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7AE4D198-9DAE-4345-BDFE-6195C436FB8E}">
      <dgm:prSet custT="1"/>
      <dgm:spPr/>
      <dgm:t>
        <a:bodyPr rtlCol="0"/>
        <a:lstStyle/>
        <a:p>
          <a:pPr rtl="0"/>
          <a:r>
            <a:rPr lang="en-US" altLang="zh-TW" sz="1400" b="1" noProof="0" dirty="0">
              <a:ea typeface="Microsoft JhengHei UI" panose="020B0604030504040204" pitchFamily="34" charset="-120"/>
            </a:rPr>
            <a:t>Collected and examined footage of their classroom teaching</a:t>
          </a:r>
          <a:endParaRPr lang="en-US" altLang="zh-TW" sz="14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E4269B33-898F-4057-9C7B-6FD9D7123A3D}" type="sibTrans" cxnId="{25D03FB3-4EB1-49FE-BDEA-9397F3FB9186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06024587-790C-4BA3-A3A8-29FFB785FBA8}" type="parTrans" cxnId="{25D03FB3-4EB1-49FE-BDEA-9397F3FB9186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1806A095-D609-46FB-85FF-E05AD053CAB7}">
      <dgm:prSet custT="1"/>
      <dgm:spPr/>
      <dgm:t>
        <a:bodyPr rtlCol="0"/>
        <a:lstStyle/>
        <a:p>
          <a:pPr rtl="0"/>
          <a:endParaRPr lang="en-US" altLang="zh-TW" sz="14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A3E08E17-74EA-43F9-86EB-9531DAEE3DC9}" type="parTrans" cxnId="{83EEC473-1C22-4AB7-B855-B55C6F374567}">
      <dgm:prSet/>
      <dgm:spPr/>
      <dgm:t>
        <a:bodyPr/>
        <a:lstStyle/>
        <a:p>
          <a:endParaRPr lang="zh-HK" altLang="en-US"/>
        </a:p>
      </dgm:t>
    </dgm:pt>
    <dgm:pt modelId="{3CE541E7-DC5C-4596-9004-F373206CA1A5}" type="sibTrans" cxnId="{83EEC473-1C22-4AB7-B855-B55C6F374567}">
      <dgm:prSet/>
      <dgm:spPr/>
      <dgm:t>
        <a:bodyPr/>
        <a:lstStyle/>
        <a:p>
          <a:endParaRPr lang="zh-HK" altLang="en-US"/>
        </a:p>
      </dgm:t>
    </dgm:pt>
    <dgm:pt modelId="{486DE56B-D454-4459-8D85-F93189DC4EB5}">
      <dgm:prSet custT="1"/>
      <dgm:spPr/>
      <dgm:t>
        <a:bodyPr rtlCol="0"/>
        <a:lstStyle/>
        <a:p>
          <a:pPr rtl="0"/>
          <a:r>
            <a:rPr lang="en-US" altLang="zh-TW" sz="1400" b="1" noProof="0" dirty="0">
              <a:ea typeface="Microsoft JhengHei UI" panose="020B0604030504040204" pitchFamily="34" charset="-120"/>
            </a:rPr>
            <a:t>Developing eleven teaching cases organized by pedagogical themes</a:t>
          </a:r>
          <a:endParaRPr lang="en-US" altLang="zh-TW" sz="14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0CBF38AE-CBC9-4675-893B-C7C1FC4B8875}" type="parTrans" cxnId="{DD69229F-D836-4316-82A4-8BA5F31A6935}">
      <dgm:prSet/>
      <dgm:spPr/>
      <dgm:t>
        <a:bodyPr/>
        <a:lstStyle/>
        <a:p>
          <a:endParaRPr lang="zh-HK" altLang="en-US"/>
        </a:p>
      </dgm:t>
    </dgm:pt>
    <dgm:pt modelId="{BA9A261A-F285-4A7E-BC25-DCF3C07A391E}" type="sibTrans" cxnId="{DD69229F-D836-4316-82A4-8BA5F31A6935}">
      <dgm:prSet/>
      <dgm:spPr/>
      <dgm:t>
        <a:bodyPr/>
        <a:lstStyle/>
        <a:p>
          <a:endParaRPr lang="zh-HK" altLang="en-US"/>
        </a:p>
      </dgm:t>
    </dgm:pt>
    <dgm:pt modelId="{14C3774D-691E-4361-BFDF-6C2E3A016BED}">
      <dgm:prSet custT="1"/>
      <dgm:spPr/>
      <dgm:t>
        <a:bodyPr rtlCol="0"/>
        <a:lstStyle/>
        <a:p>
          <a:pPr rtl="0"/>
          <a:r>
            <a:rPr lang="en-US" altLang="zh-TW" sz="1400" b="1" noProof="0" dirty="0">
              <a:ea typeface="Microsoft JhengHei UI" panose="020B0604030504040204" pitchFamily="34" charset="-120"/>
            </a:rPr>
            <a:t>Video-editing of the lesson footage</a:t>
          </a:r>
          <a:endParaRPr lang="en-US" altLang="zh-TW" sz="14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5D5A9F7B-4258-44FE-8398-B263A79CAE1F}" type="parTrans" cxnId="{CD9092A6-46D3-47C9-9921-EECD6E1B93DC}">
      <dgm:prSet/>
      <dgm:spPr/>
      <dgm:t>
        <a:bodyPr/>
        <a:lstStyle/>
        <a:p>
          <a:endParaRPr lang="zh-HK" altLang="en-US"/>
        </a:p>
      </dgm:t>
    </dgm:pt>
    <dgm:pt modelId="{9B05FD94-61D6-4B08-A43E-2EF3FD449EA7}" type="sibTrans" cxnId="{CD9092A6-46D3-47C9-9921-EECD6E1B93DC}">
      <dgm:prSet/>
      <dgm:spPr/>
      <dgm:t>
        <a:bodyPr/>
        <a:lstStyle/>
        <a:p>
          <a:endParaRPr lang="zh-HK" altLang="en-US"/>
        </a:p>
      </dgm:t>
    </dgm:pt>
    <dgm:pt modelId="{0A4029AF-428C-487C-8C16-D2BFC8933788}">
      <dgm:prSet custT="1"/>
      <dgm:spPr/>
      <dgm:t>
        <a:bodyPr rtlCol="0"/>
        <a:lstStyle/>
        <a:p>
          <a:pPr rtl="0"/>
          <a:endParaRPr lang="en-US" altLang="zh-TW" sz="14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EAE8014D-B38D-4B02-B03E-153E2DE484A6}" type="parTrans" cxnId="{B8C167E0-8773-45EC-BB48-A988176D527C}">
      <dgm:prSet/>
      <dgm:spPr/>
      <dgm:t>
        <a:bodyPr/>
        <a:lstStyle/>
        <a:p>
          <a:endParaRPr lang="zh-HK" altLang="en-US"/>
        </a:p>
      </dgm:t>
    </dgm:pt>
    <dgm:pt modelId="{056C3B28-1664-427B-B09F-10F6DF0F745A}" type="sibTrans" cxnId="{B8C167E0-8773-45EC-BB48-A988176D527C}">
      <dgm:prSet/>
      <dgm:spPr/>
      <dgm:t>
        <a:bodyPr/>
        <a:lstStyle/>
        <a:p>
          <a:endParaRPr lang="zh-HK" altLang="en-US"/>
        </a:p>
      </dgm:t>
    </dgm:pt>
    <dgm:pt modelId="{4EF16AC2-D7FB-47FB-8724-6928BFE06243}">
      <dgm:prSet custT="1"/>
      <dgm:spPr/>
      <dgm:t>
        <a:bodyPr rtlCol="0"/>
        <a:lstStyle/>
        <a:p>
          <a:pPr rtl="0"/>
          <a:r>
            <a:rPr lang="en-US" altLang="zh-TW" sz="1400" b="1" noProof="0" dirty="0">
              <a:ea typeface="Microsoft JhengHei UI" panose="020B0604030504040204" pitchFamily="34" charset="-120"/>
            </a:rPr>
            <a:t>Developing an online platform</a:t>
          </a:r>
          <a:endParaRPr lang="en-US" altLang="zh-TW" sz="14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2168795E-7E6D-4D15-A17E-9CB101723FAF}" type="parTrans" cxnId="{04AFA62F-773F-4C38-A43E-EF08005D14FC}">
      <dgm:prSet/>
      <dgm:spPr/>
      <dgm:t>
        <a:bodyPr/>
        <a:lstStyle/>
        <a:p>
          <a:endParaRPr lang="zh-HK" altLang="en-US"/>
        </a:p>
      </dgm:t>
    </dgm:pt>
    <dgm:pt modelId="{E79A4877-0BFB-4557-A141-763A66F25654}" type="sibTrans" cxnId="{04AFA62F-773F-4C38-A43E-EF08005D14FC}">
      <dgm:prSet/>
      <dgm:spPr/>
      <dgm:t>
        <a:bodyPr/>
        <a:lstStyle/>
        <a:p>
          <a:endParaRPr lang="zh-HK" altLang="en-US"/>
        </a:p>
      </dgm:t>
    </dgm:pt>
    <dgm:pt modelId="{D14C9361-0FD9-4432-9EAB-2243C1C858DF}">
      <dgm:prSet custT="1"/>
      <dgm:spPr/>
      <dgm:t>
        <a:bodyPr rtlCol="0"/>
        <a:lstStyle/>
        <a:p>
          <a:pPr rtl="0"/>
          <a:endParaRPr lang="en-US" altLang="zh-TW" sz="14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FC2546DD-82EC-42B2-8923-DF98B77C9D55}" type="parTrans" cxnId="{28670D4F-0311-4F86-8817-634279A98D30}">
      <dgm:prSet/>
      <dgm:spPr/>
      <dgm:t>
        <a:bodyPr/>
        <a:lstStyle/>
        <a:p>
          <a:endParaRPr lang="zh-HK" altLang="en-US"/>
        </a:p>
      </dgm:t>
    </dgm:pt>
    <dgm:pt modelId="{70ADF52F-0F69-4B7B-8001-5E557D913147}" type="sibTrans" cxnId="{28670D4F-0311-4F86-8817-634279A98D30}">
      <dgm:prSet/>
      <dgm:spPr/>
      <dgm:t>
        <a:bodyPr/>
        <a:lstStyle/>
        <a:p>
          <a:endParaRPr lang="zh-HK" altLang="en-US"/>
        </a:p>
      </dgm:t>
    </dgm:pt>
    <dgm:pt modelId="{40C64BFB-BB6D-4785-94A9-1A0D352CD821}">
      <dgm:prSet custT="1"/>
      <dgm:spPr/>
      <dgm:t>
        <a:bodyPr rtlCol="0"/>
        <a:lstStyle/>
        <a:p>
          <a:pPr rtl="0"/>
          <a:endParaRPr lang="en-US" altLang="zh-TW" sz="14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7DD20693-36DC-4A5F-85A1-DE4DD4C4F473}" type="sibTrans" cxnId="{AB972708-C27B-4B6E-8169-16BC1E7DFE0B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CB8396A8-0977-4BD8-9635-31F689F140F0}" type="parTrans" cxnId="{AB972708-C27B-4B6E-8169-16BC1E7DFE0B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E364E851-BF22-4F9E-B2A1-FF43A56191BF}" type="pres">
      <dgm:prSet presAssocID="{8F425EA4-0FA9-4863-95C3-1F1583DA647D}" presName="Name0" presStyleCnt="0">
        <dgm:presLayoutVars>
          <dgm:chMax/>
          <dgm:chPref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DB16D52-F06B-474A-954F-365A162DACDE}" type="pres">
      <dgm:prSet presAssocID="{04824BE9-7EB9-4D60-A923-831A54688A00}" presName="composite" presStyleCnt="0"/>
      <dgm:spPr/>
    </dgm:pt>
    <dgm:pt modelId="{5C18EEFA-291E-4A7C-A68E-CC7E9B6B1AE1}" type="pres">
      <dgm:prSet presAssocID="{04824BE9-7EB9-4D60-A923-831A54688A00}" presName="Parent1" presStyleLbl="alignNode1" presStyleIdx="0" presStyleCnt="8" custScaleX="15907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FD059F-75BD-4C77-A614-674F56278444}" type="pres">
      <dgm:prSet presAssocID="{04824BE9-7EB9-4D60-A923-831A54688A00}" presName="Childtext1" presStyleLbl="revTx" presStyleIdx="0" presStyleCnt="8">
        <dgm:presLayoutVars>
          <dgm:chMax val="0"/>
          <dgm:chPref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7DDCEA5E-661F-44C8-87F1-54566FC89C36}" type="pres">
      <dgm:prSet presAssocID="{04824BE9-7EB9-4D60-A923-831A54688A00}" presName="ConnectLine" presStyleLbl="sibTrans1D1" presStyleIdx="0" presStyleCnt="8"/>
      <dgm:spPr/>
    </dgm:pt>
    <dgm:pt modelId="{187069CC-1F84-4379-A99A-6EA4134275D5}" type="pres">
      <dgm:prSet presAssocID="{04824BE9-7EB9-4D60-A923-831A54688A00}" presName="ConnectLineEnd" presStyleLbl="node1" presStyleIdx="0" presStyleCnt="8"/>
      <dgm:spPr/>
    </dgm:pt>
    <dgm:pt modelId="{5254AC4B-9F99-4B50-8235-2D249A5F81FC}" type="pres">
      <dgm:prSet presAssocID="{04824BE9-7EB9-4D60-A923-831A54688A00}" presName="EmptyPane" presStyleCnt="0"/>
      <dgm:spPr/>
    </dgm:pt>
    <dgm:pt modelId="{55AD9539-5D8D-4E6C-AF5D-120888DD0ED6}" type="pres">
      <dgm:prSet presAssocID="{82050E97-EB25-4E05-AA90-0893206E745D}" presName="spaceBetweenRectangles" presStyleLbl="fgAcc1" presStyleIdx="0" presStyleCnt="7"/>
      <dgm:spPr/>
    </dgm:pt>
    <dgm:pt modelId="{7D16FE57-1507-404C-8051-8832D78A279B}" type="pres">
      <dgm:prSet presAssocID="{3BA82114-8F9E-4377-BA62-33DCE0B8D98F}" presName="composite" presStyleCnt="0"/>
      <dgm:spPr/>
    </dgm:pt>
    <dgm:pt modelId="{5854D360-D2F8-42ED-B023-9602CB8C755E}" type="pres">
      <dgm:prSet presAssocID="{3BA82114-8F9E-4377-BA62-33DCE0B8D98F}" presName="Parent1" presStyleLbl="alignNode1" presStyleIdx="1" presStyleCnt="8" custScaleX="17958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D7A4B8-FD1E-49FE-ADF0-B8B49099D99B}" type="pres">
      <dgm:prSet presAssocID="{3BA82114-8F9E-4377-BA62-33DCE0B8D98F}" presName="Childtext1" presStyleLbl="revTx" presStyleIdx="1" presStyleCnt="8">
        <dgm:presLayoutVars>
          <dgm:chMax val="0"/>
          <dgm:chPref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2D941BF4-A0A4-46FD-AAC1-40A8388CBD19}" type="pres">
      <dgm:prSet presAssocID="{3BA82114-8F9E-4377-BA62-33DCE0B8D98F}" presName="ConnectLine" presStyleLbl="sibTrans1D1" presStyleIdx="1" presStyleCnt="8"/>
      <dgm:spPr/>
    </dgm:pt>
    <dgm:pt modelId="{FEA1EF3D-C5D4-4278-A545-0FC4FC506A34}" type="pres">
      <dgm:prSet presAssocID="{3BA82114-8F9E-4377-BA62-33DCE0B8D98F}" presName="ConnectLineEnd" presStyleLbl="node1" presStyleIdx="1" presStyleCnt="8"/>
      <dgm:spPr/>
    </dgm:pt>
    <dgm:pt modelId="{B9085F31-AE42-4579-B563-09E2EC7A1C50}" type="pres">
      <dgm:prSet presAssocID="{3BA82114-8F9E-4377-BA62-33DCE0B8D98F}" presName="EmptyPane" presStyleCnt="0"/>
      <dgm:spPr/>
    </dgm:pt>
    <dgm:pt modelId="{9503A872-7BC5-4A97-B876-C4FDBC8CC820}" type="pres">
      <dgm:prSet presAssocID="{44DF9787-8079-4857-8099-0C032DF73D59}" presName="spaceBetweenRectangles" presStyleLbl="fgAcc1" presStyleIdx="1" presStyleCnt="7"/>
      <dgm:spPr/>
    </dgm:pt>
    <dgm:pt modelId="{E4F9DBCB-DBBD-4F2A-BC22-3A11165F3E16}" type="pres">
      <dgm:prSet presAssocID="{E52BE8A1-F1F8-448F-91C3-318DD96FF143}" presName="composite" presStyleCnt="0"/>
      <dgm:spPr/>
    </dgm:pt>
    <dgm:pt modelId="{C61D472C-B7F8-45E0-B706-6D8C2E4E08AB}" type="pres">
      <dgm:prSet presAssocID="{E52BE8A1-F1F8-448F-91C3-318DD96FF143}" presName="Parent1" presStyleLbl="alignNode1" presStyleIdx="2" presStyleCnt="8" custScaleX="15944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B57377-53AB-463A-A4A7-C29E1AF0FFBE}" type="pres">
      <dgm:prSet presAssocID="{E52BE8A1-F1F8-448F-91C3-318DD96FF143}" presName="Childtext1" presStyleLbl="revTx" presStyleIdx="2" presStyleCnt="8">
        <dgm:presLayoutVars>
          <dgm:chMax val="0"/>
          <dgm:chPref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729E56DF-2A5B-41DC-87AD-B153470AB98D}" type="pres">
      <dgm:prSet presAssocID="{E52BE8A1-F1F8-448F-91C3-318DD96FF143}" presName="ConnectLine" presStyleLbl="sibTrans1D1" presStyleIdx="2" presStyleCnt="8"/>
      <dgm:spPr/>
    </dgm:pt>
    <dgm:pt modelId="{92013FAB-F884-45DB-96FF-6EA8C4390967}" type="pres">
      <dgm:prSet presAssocID="{E52BE8A1-F1F8-448F-91C3-318DD96FF143}" presName="ConnectLineEnd" presStyleLbl="node1" presStyleIdx="2" presStyleCnt="8"/>
      <dgm:spPr/>
    </dgm:pt>
    <dgm:pt modelId="{C07FBBB7-DA18-40F6-A2B1-2801F7B3A5E5}" type="pres">
      <dgm:prSet presAssocID="{E52BE8A1-F1F8-448F-91C3-318DD96FF143}" presName="EmptyPane" presStyleCnt="0"/>
      <dgm:spPr/>
    </dgm:pt>
    <dgm:pt modelId="{02A4A300-F6A0-4682-9F86-F5510B773AA5}" type="pres">
      <dgm:prSet presAssocID="{C30DE328-725B-4943-8ED3-F159E613462D}" presName="spaceBetweenRectangles" presStyleLbl="fgAcc1" presStyleIdx="2" presStyleCnt="7"/>
      <dgm:spPr/>
    </dgm:pt>
    <dgm:pt modelId="{0A3383BE-81D8-497D-B7EB-D7383E692980}" type="pres">
      <dgm:prSet presAssocID="{0EC7F129-FBEE-41F7-973F-FB36E9042B15}" presName="composite" presStyleCnt="0"/>
      <dgm:spPr/>
    </dgm:pt>
    <dgm:pt modelId="{F2C7FECE-7794-4225-A78E-6C159942A590}" type="pres">
      <dgm:prSet presAssocID="{0EC7F129-FBEE-41F7-973F-FB36E9042B15}" presName="Parent1" presStyleLbl="alignNode1" presStyleIdx="3" presStyleCnt="8" custScaleX="22913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49CEE9-17DC-49C4-A051-6C65B8B7BE04}" type="pres">
      <dgm:prSet presAssocID="{0EC7F129-FBEE-41F7-973F-FB36E9042B15}" presName="Childtext1" presStyleLbl="revTx" presStyleIdx="3" presStyleCnt="8">
        <dgm:presLayoutVars>
          <dgm:chMax val="0"/>
          <dgm:chPref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1B15BCF0-B43E-4423-9E9C-DE9C972D7AF2}" type="pres">
      <dgm:prSet presAssocID="{0EC7F129-FBEE-41F7-973F-FB36E9042B15}" presName="ConnectLine" presStyleLbl="sibTrans1D1" presStyleIdx="3" presStyleCnt="8"/>
      <dgm:spPr/>
    </dgm:pt>
    <dgm:pt modelId="{443BC17D-024A-452D-B200-E779784A5DBE}" type="pres">
      <dgm:prSet presAssocID="{0EC7F129-FBEE-41F7-973F-FB36E9042B15}" presName="ConnectLineEnd" presStyleLbl="node1" presStyleIdx="3" presStyleCnt="8"/>
      <dgm:spPr/>
    </dgm:pt>
    <dgm:pt modelId="{DDEDCD6B-AA1E-413B-A8F0-5DA95B655286}" type="pres">
      <dgm:prSet presAssocID="{0EC7F129-FBEE-41F7-973F-FB36E9042B15}" presName="EmptyPane" presStyleCnt="0"/>
      <dgm:spPr/>
    </dgm:pt>
    <dgm:pt modelId="{09AA8396-2389-4FA2-B3E0-2B6C8F055DB7}" type="pres">
      <dgm:prSet presAssocID="{36483FF5-BE1E-4027-9DD4-788569780979}" presName="spaceBetweenRectangles" presStyleLbl="fgAcc1" presStyleIdx="3" presStyleCnt="7"/>
      <dgm:spPr/>
    </dgm:pt>
    <dgm:pt modelId="{2A458536-9858-4F33-8A15-D48C42CEFBAF}" type="pres">
      <dgm:prSet presAssocID="{40C64BFB-BB6D-4785-94A9-1A0D352CD821}" presName="composite" presStyleCnt="0"/>
      <dgm:spPr/>
    </dgm:pt>
    <dgm:pt modelId="{07B84850-C150-47B1-88A7-88FA69B967E0}" type="pres">
      <dgm:prSet presAssocID="{40C64BFB-BB6D-4785-94A9-1A0D352CD821}" presName="Parent1" presStyleLbl="alignNode1" presStyleIdx="4" presStyleCnt="8" custScaleX="1693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F0F4BC-EBF7-4ADF-A9F6-FD8DA9543CA0}" type="pres">
      <dgm:prSet presAssocID="{40C64BFB-BB6D-4785-94A9-1A0D352CD821}" presName="Childtext1" presStyleLbl="revTx" presStyleIdx="4" presStyleCnt="8">
        <dgm:presLayoutVars>
          <dgm:chMax val="0"/>
          <dgm:chPref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F830329A-90B8-42A1-B732-4F46E7433A9A}" type="pres">
      <dgm:prSet presAssocID="{40C64BFB-BB6D-4785-94A9-1A0D352CD821}" presName="ConnectLine" presStyleLbl="sibTrans1D1" presStyleIdx="4" presStyleCnt="8"/>
      <dgm:spPr/>
    </dgm:pt>
    <dgm:pt modelId="{AFA1F98E-7014-4882-A2D3-22D977DB5FA5}" type="pres">
      <dgm:prSet presAssocID="{40C64BFB-BB6D-4785-94A9-1A0D352CD821}" presName="ConnectLineEnd" presStyleLbl="node1" presStyleIdx="4" presStyleCnt="8"/>
      <dgm:spPr/>
    </dgm:pt>
    <dgm:pt modelId="{E3D1C5EF-5004-4C48-AB79-472CCEBD68A1}" type="pres">
      <dgm:prSet presAssocID="{40C64BFB-BB6D-4785-94A9-1A0D352CD821}" presName="EmptyPane" presStyleCnt="0"/>
      <dgm:spPr/>
    </dgm:pt>
    <dgm:pt modelId="{002DD405-B7C6-4C7D-AC22-07F01066D969}" type="pres">
      <dgm:prSet presAssocID="{7DD20693-36DC-4A5F-85A1-DE4DD4C4F473}" presName="spaceBetweenRectangles" presStyleLbl="fgAcc1" presStyleIdx="4" presStyleCnt="7"/>
      <dgm:spPr/>
    </dgm:pt>
    <dgm:pt modelId="{6DC9D5F7-6DBF-4780-99C5-6B675321E5E7}" type="pres">
      <dgm:prSet presAssocID="{1806A095-D609-46FB-85FF-E05AD053CAB7}" presName="composite" presStyleCnt="0"/>
      <dgm:spPr/>
    </dgm:pt>
    <dgm:pt modelId="{B5692D49-4799-457F-9CA5-0615F8E2628A}" type="pres">
      <dgm:prSet presAssocID="{1806A095-D609-46FB-85FF-E05AD053CAB7}" presName="Parent1" presStyleLbl="alignNode1" presStyleIdx="5" presStyleCnt="8" custScaleX="19130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8C8F67-5A55-4F5F-8EA3-D4DA4739960A}" type="pres">
      <dgm:prSet presAssocID="{1806A095-D609-46FB-85FF-E05AD053CAB7}" presName="Childtext1" presStyleLbl="revTx" presStyleIdx="5" presStyleCnt="8">
        <dgm:presLayoutVars>
          <dgm:chMax val="0"/>
          <dgm:chPref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E4E079B5-4AFD-4CC3-A0A7-BDD4D2495AD5}" type="pres">
      <dgm:prSet presAssocID="{1806A095-D609-46FB-85FF-E05AD053CAB7}" presName="ConnectLine" presStyleLbl="sibTrans1D1" presStyleIdx="5" presStyleCnt="8"/>
      <dgm:spPr/>
    </dgm:pt>
    <dgm:pt modelId="{47FA0419-3CAB-4FE4-B594-EDF4D844021B}" type="pres">
      <dgm:prSet presAssocID="{1806A095-D609-46FB-85FF-E05AD053CAB7}" presName="ConnectLineEnd" presStyleLbl="node1" presStyleIdx="5" presStyleCnt="8"/>
      <dgm:spPr/>
    </dgm:pt>
    <dgm:pt modelId="{07722C13-5E3E-489B-AD43-85B9812EF4EE}" type="pres">
      <dgm:prSet presAssocID="{1806A095-D609-46FB-85FF-E05AD053CAB7}" presName="EmptyPane" presStyleCnt="0"/>
      <dgm:spPr/>
    </dgm:pt>
    <dgm:pt modelId="{573EAA12-22FE-4598-BCFE-9022D9DEB770}" type="pres">
      <dgm:prSet presAssocID="{3CE541E7-DC5C-4596-9004-F373206CA1A5}" presName="spaceBetweenRectangles" presStyleLbl="fgAcc1" presStyleIdx="5" presStyleCnt="7"/>
      <dgm:spPr/>
    </dgm:pt>
    <dgm:pt modelId="{5698C9EB-E7CB-49D7-8B29-212D0C9EFBE9}" type="pres">
      <dgm:prSet presAssocID="{0A4029AF-428C-487C-8C16-D2BFC8933788}" presName="composite" presStyleCnt="0"/>
      <dgm:spPr/>
    </dgm:pt>
    <dgm:pt modelId="{C5741CCC-DF32-4788-91EF-91F01EBD38BC}" type="pres">
      <dgm:prSet presAssocID="{0A4029AF-428C-487C-8C16-D2BFC8933788}" presName="Parent1" presStyleLbl="alignNode1" presStyleIdx="6" presStyleCnt="8" custScaleX="19058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4DE51F-3B41-4F59-A0F8-5ABB1E572FBD}" type="pres">
      <dgm:prSet presAssocID="{0A4029AF-428C-487C-8C16-D2BFC8933788}" presName="Childtext1" presStyleLbl="revTx" presStyleIdx="6" presStyleCnt="8">
        <dgm:presLayoutVars>
          <dgm:chMax val="0"/>
          <dgm:chPref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32FBFCF5-D708-4922-819B-10F8617A7E2C}" type="pres">
      <dgm:prSet presAssocID="{0A4029AF-428C-487C-8C16-D2BFC8933788}" presName="ConnectLine" presStyleLbl="sibTrans1D1" presStyleIdx="6" presStyleCnt="8"/>
      <dgm:spPr/>
    </dgm:pt>
    <dgm:pt modelId="{36E9F2F3-9A40-4AE0-AE51-7C4EC9328FD0}" type="pres">
      <dgm:prSet presAssocID="{0A4029AF-428C-487C-8C16-D2BFC8933788}" presName="ConnectLineEnd" presStyleLbl="node1" presStyleIdx="6" presStyleCnt="8"/>
      <dgm:spPr/>
    </dgm:pt>
    <dgm:pt modelId="{985A97E5-654B-4872-95C7-840E38DA3475}" type="pres">
      <dgm:prSet presAssocID="{0A4029AF-428C-487C-8C16-D2BFC8933788}" presName="EmptyPane" presStyleCnt="0"/>
      <dgm:spPr/>
    </dgm:pt>
    <dgm:pt modelId="{DD74C5FB-1ED7-46B8-9EB7-C138F84788BF}" type="pres">
      <dgm:prSet presAssocID="{056C3B28-1664-427B-B09F-10F6DF0F745A}" presName="spaceBetweenRectangles" presStyleLbl="fgAcc1" presStyleIdx="6" presStyleCnt="7"/>
      <dgm:spPr/>
    </dgm:pt>
    <dgm:pt modelId="{20DFCB5F-7454-4DCB-BA8D-A56D3AA108E1}" type="pres">
      <dgm:prSet presAssocID="{D14C9361-0FD9-4432-9EAB-2243C1C858DF}" presName="composite" presStyleCnt="0"/>
      <dgm:spPr/>
    </dgm:pt>
    <dgm:pt modelId="{0D6B2296-156C-4E14-A33E-0C890A79E36D}" type="pres">
      <dgm:prSet presAssocID="{D14C9361-0FD9-4432-9EAB-2243C1C858DF}" presName="Parent1" presStyleLbl="alignNode1" presStyleIdx="7" presStyleCnt="8" custScaleX="1881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FDCBD-3377-40FE-9548-48D618428468}" type="pres">
      <dgm:prSet presAssocID="{D14C9361-0FD9-4432-9EAB-2243C1C858DF}" presName="Childtext1" presStyleLbl="revTx" presStyleIdx="7" presStyleCnt="8">
        <dgm:presLayoutVars>
          <dgm:chMax val="0"/>
          <dgm:chPref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8708C5AE-89D4-4D64-AF96-999284F1A616}" type="pres">
      <dgm:prSet presAssocID="{D14C9361-0FD9-4432-9EAB-2243C1C858DF}" presName="ConnectLine" presStyleLbl="sibTrans1D1" presStyleIdx="7" presStyleCnt="8"/>
      <dgm:spPr/>
    </dgm:pt>
    <dgm:pt modelId="{EA8830B5-74E2-49AB-8B18-763524482CEC}" type="pres">
      <dgm:prSet presAssocID="{D14C9361-0FD9-4432-9EAB-2243C1C858DF}" presName="ConnectLineEnd" presStyleLbl="node1" presStyleIdx="7" presStyleCnt="8"/>
      <dgm:spPr/>
    </dgm:pt>
    <dgm:pt modelId="{74E00B1B-1C27-4F25-85AE-E400102C6668}" type="pres">
      <dgm:prSet presAssocID="{D14C9361-0FD9-4432-9EAB-2243C1C858DF}" presName="EmptyPane" presStyleCnt="0"/>
      <dgm:spPr/>
    </dgm:pt>
  </dgm:ptLst>
  <dgm:cxnLst>
    <dgm:cxn modelId="{D3FE041C-E472-4352-8148-EA75B043106C}" srcId="{8F425EA4-0FA9-4863-95C3-1F1583DA647D}" destId="{E52BE8A1-F1F8-448F-91C3-318DD96FF143}" srcOrd="2" destOrd="0" parTransId="{D0D116B7-7747-479B-9D74-B513864CD302}" sibTransId="{C30DE328-725B-4943-8ED3-F159E613462D}"/>
    <dgm:cxn modelId="{AB972708-C27B-4B6E-8169-16BC1E7DFE0B}" srcId="{8F425EA4-0FA9-4863-95C3-1F1583DA647D}" destId="{40C64BFB-BB6D-4785-94A9-1A0D352CD821}" srcOrd="4" destOrd="0" parTransId="{CB8396A8-0977-4BD8-9635-31F689F140F0}" sibTransId="{7DD20693-36DC-4A5F-85A1-DE4DD4C4F473}"/>
    <dgm:cxn modelId="{CD9092A6-46D3-47C9-9921-EECD6E1B93DC}" srcId="{1806A095-D609-46FB-85FF-E05AD053CAB7}" destId="{14C3774D-691E-4361-BFDF-6C2E3A016BED}" srcOrd="0" destOrd="0" parTransId="{5D5A9F7B-4258-44FE-8398-B263A79CAE1F}" sibTransId="{9B05FD94-61D6-4B08-A43E-2EF3FD449EA7}"/>
    <dgm:cxn modelId="{FA38FF7A-91D5-497E-9E17-C9B1864BBD7C}" type="presOf" srcId="{14C3774D-691E-4361-BFDF-6C2E3A016BED}" destId="{BE8C8F67-5A55-4F5F-8EA3-D4DA4739960A}" srcOrd="0" destOrd="0" presId="urn:microsoft.com/office/officeart/2016/7/layout/HexagonTimeline"/>
    <dgm:cxn modelId="{AD1BC54B-FED5-4BEC-B8F5-FF47C9ED451F}" type="presOf" srcId="{D14C9361-0FD9-4432-9EAB-2243C1C858DF}" destId="{0D6B2296-156C-4E14-A33E-0C890A79E36D}" srcOrd="0" destOrd="0" presId="urn:microsoft.com/office/officeart/2016/7/layout/HexagonTimeline"/>
    <dgm:cxn modelId="{04AFA62F-773F-4C38-A43E-EF08005D14FC}" srcId="{D14C9361-0FD9-4432-9EAB-2243C1C858DF}" destId="{4EF16AC2-D7FB-47FB-8724-6928BFE06243}" srcOrd="0" destOrd="0" parTransId="{2168795E-7E6D-4D15-A17E-9CB101723FAF}" sibTransId="{E79A4877-0BFB-4557-A141-763A66F25654}"/>
    <dgm:cxn modelId="{53F70C2D-616B-4555-8384-F5EA58715A1A}" type="presOf" srcId="{1BD5C8B2-719D-4A9B-BAB5-E468758CBBB2}" destId="{F4D7A4B8-FD1E-49FE-ADF0-B8B49099D99B}" srcOrd="0" destOrd="0" presId="urn:microsoft.com/office/officeart/2016/7/layout/HexagonTimeline"/>
    <dgm:cxn modelId="{9CB988C8-EE23-4CFC-9107-98D114873318}" srcId="{0EC7F129-FBEE-41F7-973F-FB36E9042B15}" destId="{FD5B69B4-DA22-4999-96BE-329BBE1A9CB9}" srcOrd="0" destOrd="0" parTransId="{52FCD964-7AF0-4BCA-B26E-5AB157A27B7B}" sibTransId="{0DB6A175-3261-4CA0-96EB-C3F6B9789EDC}"/>
    <dgm:cxn modelId="{28670D4F-0311-4F86-8817-634279A98D30}" srcId="{8F425EA4-0FA9-4863-95C3-1F1583DA647D}" destId="{D14C9361-0FD9-4432-9EAB-2243C1C858DF}" srcOrd="7" destOrd="0" parTransId="{FC2546DD-82EC-42B2-8923-DF98B77C9D55}" sibTransId="{70ADF52F-0F69-4B7B-8001-5E557D913147}"/>
    <dgm:cxn modelId="{031F5EE6-536F-4EC8-A5BA-33E6FA248CD3}" srcId="{40C64BFB-BB6D-4785-94A9-1A0D352CD821}" destId="{23B12B39-4EC6-48CD-8342-86B433559E05}" srcOrd="0" destOrd="0" parTransId="{97EEE26A-7613-48FB-B988-54C9A0E17640}" sibTransId="{02A4951B-B606-4127-B2DB-BF69F82655CB}"/>
    <dgm:cxn modelId="{3458D904-DD6F-4E04-9251-6C00B2148C95}" type="presOf" srcId="{E52BE8A1-F1F8-448F-91C3-318DD96FF143}" destId="{C61D472C-B7F8-45E0-B706-6D8C2E4E08AB}" srcOrd="0" destOrd="0" presId="urn:microsoft.com/office/officeart/2016/7/layout/HexagonTimeline"/>
    <dgm:cxn modelId="{6C77CBA4-25B5-469E-97B7-005978751942}" type="presOf" srcId="{23B12B39-4EC6-48CD-8342-86B433559E05}" destId="{C7F0F4BC-EBF7-4ADF-A9F6-FD8DA9543CA0}" srcOrd="0" destOrd="0" presId="urn:microsoft.com/office/officeart/2016/7/layout/HexagonTimeline"/>
    <dgm:cxn modelId="{59464FC8-692C-47BE-8418-22708265D01F}" type="presOf" srcId="{3BA82114-8F9E-4377-BA62-33DCE0B8D98F}" destId="{5854D360-D2F8-42ED-B023-9602CB8C755E}" srcOrd="0" destOrd="0" presId="urn:microsoft.com/office/officeart/2016/7/layout/HexagonTimeline"/>
    <dgm:cxn modelId="{F5FFA937-74EC-4583-9A24-695EF69B7EC0}" srcId="{8F425EA4-0FA9-4863-95C3-1F1583DA647D}" destId="{0EC7F129-FBEE-41F7-973F-FB36E9042B15}" srcOrd="3" destOrd="0" parTransId="{384C1090-EA9E-4FF9-B477-4CD6DEDBF803}" sibTransId="{36483FF5-BE1E-4027-9DD4-788569780979}"/>
    <dgm:cxn modelId="{83EEC473-1C22-4AB7-B855-B55C6F374567}" srcId="{8F425EA4-0FA9-4863-95C3-1F1583DA647D}" destId="{1806A095-D609-46FB-85FF-E05AD053CAB7}" srcOrd="5" destOrd="0" parTransId="{A3E08E17-74EA-43F9-86EB-9531DAEE3DC9}" sibTransId="{3CE541E7-DC5C-4596-9004-F373206CA1A5}"/>
    <dgm:cxn modelId="{C9AB0AC9-D83F-4323-ABCA-1ED528705EAD}" type="presOf" srcId="{7AE4D198-9DAE-4345-BDFE-6195C436FB8E}" destId="{03B57377-53AB-463A-A4A7-C29E1AF0FFBE}" srcOrd="0" destOrd="0" presId="urn:microsoft.com/office/officeart/2016/7/layout/HexagonTimeline"/>
    <dgm:cxn modelId="{95DBB9F3-02DA-4E67-AA9A-5150DF9280C4}" type="presOf" srcId="{0A4029AF-428C-487C-8C16-D2BFC8933788}" destId="{C5741CCC-DF32-4788-91EF-91F01EBD38BC}" srcOrd="0" destOrd="0" presId="urn:microsoft.com/office/officeart/2016/7/layout/HexagonTimeline"/>
    <dgm:cxn modelId="{DD2C9C0B-69B4-45A2-8033-8A4BD7866144}" type="presOf" srcId="{8514A0AB-6D40-440F-BC32-08D2F16CFF4D}" destId="{64FD059F-75BD-4C77-A614-674F56278444}" srcOrd="0" destOrd="0" presId="urn:microsoft.com/office/officeart/2016/7/layout/HexagonTimeline"/>
    <dgm:cxn modelId="{48452138-66C7-4EB0-A00B-2AF5C18D511A}" srcId="{8F425EA4-0FA9-4863-95C3-1F1583DA647D}" destId="{04824BE9-7EB9-4D60-A923-831A54688A00}" srcOrd="0" destOrd="0" parTransId="{865BC876-4901-4EE5-978C-F3D2EF27B880}" sibTransId="{82050E97-EB25-4E05-AA90-0893206E745D}"/>
    <dgm:cxn modelId="{F1BF370C-85AC-4D6F-916E-40AD644054CD}" type="presOf" srcId="{40C64BFB-BB6D-4785-94A9-1A0D352CD821}" destId="{07B84850-C150-47B1-88A7-88FA69B967E0}" srcOrd="0" destOrd="0" presId="urn:microsoft.com/office/officeart/2016/7/layout/HexagonTimeline"/>
    <dgm:cxn modelId="{8F578D80-FC33-4A70-86B1-5A96F9A39D06}" srcId="{8F425EA4-0FA9-4863-95C3-1F1583DA647D}" destId="{3BA82114-8F9E-4377-BA62-33DCE0B8D98F}" srcOrd="1" destOrd="0" parTransId="{33AA2A99-D34B-4A46-8680-9161C8EA8BAA}" sibTransId="{44DF9787-8079-4857-8099-0C032DF73D59}"/>
    <dgm:cxn modelId="{42B0B9FB-B199-4F4C-BDD2-3B955308302C}" type="presOf" srcId="{486DE56B-D454-4459-8D85-F93189DC4EB5}" destId="{7E4DE51F-3B41-4F59-A0F8-5ABB1E572FBD}" srcOrd="0" destOrd="0" presId="urn:microsoft.com/office/officeart/2016/7/layout/HexagonTimeline"/>
    <dgm:cxn modelId="{92974222-F1AB-45D4-80D2-2168EF0EC118}" srcId="{3BA82114-8F9E-4377-BA62-33DCE0B8D98F}" destId="{1BD5C8B2-719D-4A9B-BAB5-E468758CBBB2}" srcOrd="0" destOrd="0" parTransId="{FDEF5993-0EF6-47D3-A927-F4A1BAC36B55}" sibTransId="{A2829CDA-00F5-4735-933D-FEA573E49E97}"/>
    <dgm:cxn modelId="{E4290CF1-F7B4-4011-AF4E-51F168AF0071}" srcId="{04824BE9-7EB9-4D60-A923-831A54688A00}" destId="{8514A0AB-6D40-440F-BC32-08D2F16CFF4D}" srcOrd="0" destOrd="0" parTransId="{A7F567D4-1435-43A2-BB9C-C9A7DA66A7D9}" sibTransId="{2CAC6E7E-BFF3-4E0B-9BDD-BF150B36C84C}"/>
    <dgm:cxn modelId="{25D03FB3-4EB1-49FE-BDEA-9397F3FB9186}" srcId="{E52BE8A1-F1F8-448F-91C3-318DD96FF143}" destId="{7AE4D198-9DAE-4345-BDFE-6195C436FB8E}" srcOrd="0" destOrd="0" parTransId="{06024587-790C-4BA3-A3A8-29FFB785FBA8}" sibTransId="{E4269B33-898F-4057-9C7B-6FD9D7123A3D}"/>
    <dgm:cxn modelId="{DD69229F-D836-4316-82A4-8BA5F31A6935}" srcId="{0A4029AF-428C-487C-8C16-D2BFC8933788}" destId="{486DE56B-D454-4459-8D85-F93189DC4EB5}" srcOrd="0" destOrd="0" parTransId="{0CBF38AE-CBC9-4675-893B-C7C1FC4B8875}" sibTransId="{BA9A261A-F285-4A7E-BC25-DCF3C07A391E}"/>
    <dgm:cxn modelId="{245701F7-C63D-4989-A2AF-99FF8D7B77F5}" type="presOf" srcId="{FD5B69B4-DA22-4999-96BE-329BBE1A9CB9}" destId="{8449CEE9-17DC-49C4-A051-6C65B8B7BE04}" srcOrd="0" destOrd="0" presId="urn:microsoft.com/office/officeart/2016/7/layout/HexagonTimeline"/>
    <dgm:cxn modelId="{E4FFA7AA-8B6A-44BE-983E-CCA3E182942B}" type="presOf" srcId="{4EF16AC2-D7FB-47FB-8724-6928BFE06243}" destId="{3F5FDCBD-3377-40FE-9548-48D618428468}" srcOrd="0" destOrd="0" presId="urn:microsoft.com/office/officeart/2016/7/layout/HexagonTimeline"/>
    <dgm:cxn modelId="{F5E3FBF4-404E-4AFB-8F02-B7FFBFB83932}" type="presOf" srcId="{04824BE9-7EB9-4D60-A923-831A54688A00}" destId="{5C18EEFA-291E-4A7C-A68E-CC7E9B6B1AE1}" srcOrd="0" destOrd="0" presId="urn:microsoft.com/office/officeart/2016/7/layout/HexagonTimeline"/>
    <dgm:cxn modelId="{25177897-8242-4E59-A304-BD4864A35319}" type="presOf" srcId="{0EC7F129-FBEE-41F7-973F-FB36E9042B15}" destId="{F2C7FECE-7794-4225-A78E-6C159942A590}" srcOrd="0" destOrd="0" presId="urn:microsoft.com/office/officeart/2016/7/layout/HexagonTimeline"/>
    <dgm:cxn modelId="{E3FBB9D4-EBE7-4B18-A3AB-AD7CF51CD7A6}" type="presOf" srcId="{8F425EA4-0FA9-4863-95C3-1F1583DA647D}" destId="{E364E851-BF22-4F9E-B2A1-FF43A56191BF}" srcOrd="0" destOrd="0" presId="urn:microsoft.com/office/officeart/2016/7/layout/HexagonTimeline"/>
    <dgm:cxn modelId="{B073E91A-EF97-4856-8420-40D29A1844E7}" type="presOf" srcId="{1806A095-D609-46FB-85FF-E05AD053CAB7}" destId="{B5692D49-4799-457F-9CA5-0615F8E2628A}" srcOrd="0" destOrd="0" presId="urn:microsoft.com/office/officeart/2016/7/layout/HexagonTimeline"/>
    <dgm:cxn modelId="{B8C167E0-8773-45EC-BB48-A988176D527C}" srcId="{8F425EA4-0FA9-4863-95C3-1F1583DA647D}" destId="{0A4029AF-428C-487C-8C16-D2BFC8933788}" srcOrd="6" destOrd="0" parTransId="{EAE8014D-B38D-4B02-B03E-153E2DE484A6}" sibTransId="{056C3B28-1664-427B-B09F-10F6DF0F745A}"/>
    <dgm:cxn modelId="{21EE3EBE-C703-4517-83C1-66C2F1979262}" type="presParOf" srcId="{E364E851-BF22-4F9E-B2A1-FF43A56191BF}" destId="{7DB16D52-F06B-474A-954F-365A162DACDE}" srcOrd="0" destOrd="0" presId="urn:microsoft.com/office/officeart/2016/7/layout/HexagonTimeline"/>
    <dgm:cxn modelId="{DC0C9B28-EFA0-40E9-B640-BA7A71D5EC0B}" type="presParOf" srcId="{7DB16D52-F06B-474A-954F-365A162DACDE}" destId="{5C18EEFA-291E-4A7C-A68E-CC7E9B6B1AE1}" srcOrd="0" destOrd="0" presId="urn:microsoft.com/office/officeart/2016/7/layout/HexagonTimeline"/>
    <dgm:cxn modelId="{A62947AE-5C11-4E74-8F45-FD5F81E58AC9}" type="presParOf" srcId="{7DB16D52-F06B-474A-954F-365A162DACDE}" destId="{64FD059F-75BD-4C77-A614-674F56278444}" srcOrd="1" destOrd="0" presId="urn:microsoft.com/office/officeart/2016/7/layout/HexagonTimeline"/>
    <dgm:cxn modelId="{62E999D8-847C-4315-A066-4B99567E3184}" type="presParOf" srcId="{7DB16D52-F06B-474A-954F-365A162DACDE}" destId="{7DDCEA5E-661F-44C8-87F1-54566FC89C36}" srcOrd="2" destOrd="0" presId="urn:microsoft.com/office/officeart/2016/7/layout/HexagonTimeline"/>
    <dgm:cxn modelId="{62972B29-6A22-46DD-9F7F-3F0944E74923}" type="presParOf" srcId="{7DB16D52-F06B-474A-954F-365A162DACDE}" destId="{187069CC-1F84-4379-A99A-6EA4134275D5}" srcOrd="3" destOrd="0" presId="urn:microsoft.com/office/officeart/2016/7/layout/HexagonTimeline"/>
    <dgm:cxn modelId="{014E5DD5-02D0-4B4A-A6BA-FD4EE2A375DA}" type="presParOf" srcId="{7DB16D52-F06B-474A-954F-365A162DACDE}" destId="{5254AC4B-9F99-4B50-8235-2D249A5F81FC}" srcOrd="4" destOrd="0" presId="urn:microsoft.com/office/officeart/2016/7/layout/HexagonTimeline"/>
    <dgm:cxn modelId="{F5B53035-6E8C-42D5-B5D3-11D4EC301E89}" type="presParOf" srcId="{E364E851-BF22-4F9E-B2A1-FF43A56191BF}" destId="{55AD9539-5D8D-4E6C-AF5D-120888DD0ED6}" srcOrd="1" destOrd="0" presId="urn:microsoft.com/office/officeart/2016/7/layout/HexagonTimeline"/>
    <dgm:cxn modelId="{06FEEF11-F5A0-4777-9053-824FC173BB01}" type="presParOf" srcId="{E364E851-BF22-4F9E-B2A1-FF43A56191BF}" destId="{7D16FE57-1507-404C-8051-8832D78A279B}" srcOrd="2" destOrd="0" presId="urn:microsoft.com/office/officeart/2016/7/layout/HexagonTimeline"/>
    <dgm:cxn modelId="{BF36C9C8-9A63-4AD7-9B4B-66FFA8FDAA2C}" type="presParOf" srcId="{7D16FE57-1507-404C-8051-8832D78A279B}" destId="{5854D360-D2F8-42ED-B023-9602CB8C755E}" srcOrd="0" destOrd="0" presId="urn:microsoft.com/office/officeart/2016/7/layout/HexagonTimeline"/>
    <dgm:cxn modelId="{6BCB160C-EF2A-4674-8CDC-DB1E8D499D4D}" type="presParOf" srcId="{7D16FE57-1507-404C-8051-8832D78A279B}" destId="{F4D7A4B8-FD1E-49FE-ADF0-B8B49099D99B}" srcOrd="1" destOrd="0" presId="urn:microsoft.com/office/officeart/2016/7/layout/HexagonTimeline"/>
    <dgm:cxn modelId="{32C00B79-F9BC-4D66-A281-5C6C2A077D77}" type="presParOf" srcId="{7D16FE57-1507-404C-8051-8832D78A279B}" destId="{2D941BF4-A0A4-46FD-AAC1-40A8388CBD19}" srcOrd="2" destOrd="0" presId="urn:microsoft.com/office/officeart/2016/7/layout/HexagonTimeline"/>
    <dgm:cxn modelId="{58D639C2-8CCF-48F5-8831-7970929D9E34}" type="presParOf" srcId="{7D16FE57-1507-404C-8051-8832D78A279B}" destId="{FEA1EF3D-C5D4-4278-A545-0FC4FC506A34}" srcOrd="3" destOrd="0" presId="urn:microsoft.com/office/officeart/2016/7/layout/HexagonTimeline"/>
    <dgm:cxn modelId="{85DCB5A5-34D9-44DF-A269-24338777D461}" type="presParOf" srcId="{7D16FE57-1507-404C-8051-8832D78A279B}" destId="{B9085F31-AE42-4579-B563-09E2EC7A1C50}" srcOrd="4" destOrd="0" presId="urn:microsoft.com/office/officeart/2016/7/layout/HexagonTimeline"/>
    <dgm:cxn modelId="{1F7551A2-2069-4A46-B6F9-6FE6E2DC366C}" type="presParOf" srcId="{E364E851-BF22-4F9E-B2A1-FF43A56191BF}" destId="{9503A872-7BC5-4A97-B876-C4FDBC8CC820}" srcOrd="3" destOrd="0" presId="urn:microsoft.com/office/officeart/2016/7/layout/HexagonTimeline"/>
    <dgm:cxn modelId="{436087FA-6860-4DD8-8F6F-D2B97D539404}" type="presParOf" srcId="{E364E851-BF22-4F9E-B2A1-FF43A56191BF}" destId="{E4F9DBCB-DBBD-4F2A-BC22-3A11165F3E16}" srcOrd="4" destOrd="0" presId="urn:microsoft.com/office/officeart/2016/7/layout/HexagonTimeline"/>
    <dgm:cxn modelId="{B0128348-6F45-41AC-8269-F7F1E015F6DC}" type="presParOf" srcId="{E4F9DBCB-DBBD-4F2A-BC22-3A11165F3E16}" destId="{C61D472C-B7F8-45E0-B706-6D8C2E4E08AB}" srcOrd="0" destOrd="0" presId="urn:microsoft.com/office/officeart/2016/7/layout/HexagonTimeline"/>
    <dgm:cxn modelId="{8D39779D-AC43-4E65-9C1A-1700B0CAF7A4}" type="presParOf" srcId="{E4F9DBCB-DBBD-4F2A-BC22-3A11165F3E16}" destId="{03B57377-53AB-463A-A4A7-C29E1AF0FFBE}" srcOrd="1" destOrd="0" presId="urn:microsoft.com/office/officeart/2016/7/layout/HexagonTimeline"/>
    <dgm:cxn modelId="{281CEDF7-4701-4372-8F9F-6535D142DEED}" type="presParOf" srcId="{E4F9DBCB-DBBD-4F2A-BC22-3A11165F3E16}" destId="{729E56DF-2A5B-41DC-87AD-B153470AB98D}" srcOrd="2" destOrd="0" presId="urn:microsoft.com/office/officeart/2016/7/layout/HexagonTimeline"/>
    <dgm:cxn modelId="{504814DE-D3A5-46F7-8AD6-B65CFDF09313}" type="presParOf" srcId="{E4F9DBCB-DBBD-4F2A-BC22-3A11165F3E16}" destId="{92013FAB-F884-45DB-96FF-6EA8C4390967}" srcOrd="3" destOrd="0" presId="urn:microsoft.com/office/officeart/2016/7/layout/HexagonTimeline"/>
    <dgm:cxn modelId="{AFBC8159-D377-4465-91D0-2E5A1F17600C}" type="presParOf" srcId="{E4F9DBCB-DBBD-4F2A-BC22-3A11165F3E16}" destId="{C07FBBB7-DA18-40F6-A2B1-2801F7B3A5E5}" srcOrd="4" destOrd="0" presId="urn:microsoft.com/office/officeart/2016/7/layout/HexagonTimeline"/>
    <dgm:cxn modelId="{539CE2B7-CBE4-4DFB-B5E1-85CDB40BF2B0}" type="presParOf" srcId="{E364E851-BF22-4F9E-B2A1-FF43A56191BF}" destId="{02A4A300-F6A0-4682-9F86-F5510B773AA5}" srcOrd="5" destOrd="0" presId="urn:microsoft.com/office/officeart/2016/7/layout/HexagonTimeline"/>
    <dgm:cxn modelId="{4931AD78-2B75-4B29-881E-84B56E52E3F2}" type="presParOf" srcId="{E364E851-BF22-4F9E-B2A1-FF43A56191BF}" destId="{0A3383BE-81D8-497D-B7EB-D7383E692980}" srcOrd="6" destOrd="0" presId="urn:microsoft.com/office/officeart/2016/7/layout/HexagonTimeline"/>
    <dgm:cxn modelId="{A10A4711-4247-43EE-9F03-D9E856A48F27}" type="presParOf" srcId="{0A3383BE-81D8-497D-B7EB-D7383E692980}" destId="{F2C7FECE-7794-4225-A78E-6C159942A590}" srcOrd="0" destOrd="0" presId="urn:microsoft.com/office/officeart/2016/7/layout/HexagonTimeline"/>
    <dgm:cxn modelId="{ABF32297-3451-4D63-AB16-63D774D715C3}" type="presParOf" srcId="{0A3383BE-81D8-497D-B7EB-D7383E692980}" destId="{8449CEE9-17DC-49C4-A051-6C65B8B7BE04}" srcOrd="1" destOrd="0" presId="urn:microsoft.com/office/officeart/2016/7/layout/HexagonTimeline"/>
    <dgm:cxn modelId="{693D69AB-5FB7-48C1-B594-CDCA629BFA1F}" type="presParOf" srcId="{0A3383BE-81D8-497D-B7EB-D7383E692980}" destId="{1B15BCF0-B43E-4423-9E9C-DE9C972D7AF2}" srcOrd="2" destOrd="0" presId="urn:microsoft.com/office/officeart/2016/7/layout/HexagonTimeline"/>
    <dgm:cxn modelId="{5F154A32-966A-400B-95D6-AC2FECDEF6C7}" type="presParOf" srcId="{0A3383BE-81D8-497D-B7EB-D7383E692980}" destId="{443BC17D-024A-452D-B200-E779784A5DBE}" srcOrd="3" destOrd="0" presId="urn:microsoft.com/office/officeart/2016/7/layout/HexagonTimeline"/>
    <dgm:cxn modelId="{DF625295-A3F2-4257-A9F9-A3281E312EE2}" type="presParOf" srcId="{0A3383BE-81D8-497D-B7EB-D7383E692980}" destId="{DDEDCD6B-AA1E-413B-A8F0-5DA95B655286}" srcOrd="4" destOrd="0" presId="urn:microsoft.com/office/officeart/2016/7/layout/HexagonTimeline"/>
    <dgm:cxn modelId="{A8C8675E-2D50-41A5-AF76-E1B075F75300}" type="presParOf" srcId="{E364E851-BF22-4F9E-B2A1-FF43A56191BF}" destId="{09AA8396-2389-4FA2-B3E0-2B6C8F055DB7}" srcOrd="7" destOrd="0" presId="urn:microsoft.com/office/officeart/2016/7/layout/HexagonTimeline"/>
    <dgm:cxn modelId="{0FA658F8-C6AF-40FA-9E55-479EDAC95E4A}" type="presParOf" srcId="{E364E851-BF22-4F9E-B2A1-FF43A56191BF}" destId="{2A458536-9858-4F33-8A15-D48C42CEFBAF}" srcOrd="8" destOrd="0" presId="urn:microsoft.com/office/officeart/2016/7/layout/HexagonTimeline"/>
    <dgm:cxn modelId="{DAB9C59F-4FF2-4FE8-8B07-D7D5B6DF6F64}" type="presParOf" srcId="{2A458536-9858-4F33-8A15-D48C42CEFBAF}" destId="{07B84850-C150-47B1-88A7-88FA69B967E0}" srcOrd="0" destOrd="0" presId="urn:microsoft.com/office/officeart/2016/7/layout/HexagonTimeline"/>
    <dgm:cxn modelId="{55277E04-6AF3-4875-9750-3BBA8E8BDC97}" type="presParOf" srcId="{2A458536-9858-4F33-8A15-D48C42CEFBAF}" destId="{C7F0F4BC-EBF7-4ADF-A9F6-FD8DA9543CA0}" srcOrd="1" destOrd="0" presId="urn:microsoft.com/office/officeart/2016/7/layout/HexagonTimeline"/>
    <dgm:cxn modelId="{1130EB9B-6FE6-48FF-A923-38BCC137B7B5}" type="presParOf" srcId="{2A458536-9858-4F33-8A15-D48C42CEFBAF}" destId="{F830329A-90B8-42A1-B732-4F46E7433A9A}" srcOrd="2" destOrd="0" presId="urn:microsoft.com/office/officeart/2016/7/layout/HexagonTimeline"/>
    <dgm:cxn modelId="{6CD6BFFB-034A-4D5C-839A-681F07F3B883}" type="presParOf" srcId="{2A458536-9858-4F33-8A15-D48C42CEFBAF}" destId="{AFA1F98E-7014-4882-A2D3-22D977DB5FA5}" srcOrd="3" destOrd="0" presId="urn:microsoft.com/office/officeart/2016/7/layout/HexagonTimeline"/>
    <dgm:cxn modelId="{716C1924-1B4C-4F56-8DA3-D6B1055E94D5}" type="presParOf" srcId="{2A458536-9858-4F33-8A15-D48C42CEFBAF}" destId="{E3D1C5EF-5004-4C48-AB79-472CCEBD68A1}" srcOrd="4" destOrd="0" presId="urn:microsoft.com/office/officeart/2016/7/layout/HexagonTimeline"/>
    <dgm:cxn modelId="{9E4324AF-B913-49F2-BCD2-93106BB16F1F}" type="presParOf" srcId="{E364E851-BF22-4F9E-B2A1-FF43A56191BF}" destId="{002DD405-B7C6-4C7D-AC22-07F01066D969}" srcOrd="9" destOrd="0" presId="urn:microsoft.com/office/officeart/2016/7/layout/HexagonTimeline"/>
    <dgm:cxn modelId="{6AD5D6D1-C4DB-4517-9CD3-856A27EE65DF}" type="presParOf" srcId="{E364E851-BF22-4F9E-B2A1-FF43A56191BF}" destId="{6DC9D5F7-6DBF-4780-99C5-6B675321E5E7}" srcOrd="10" destOrd="0" presId="urn:microsoft.com/office/officeart/2016/7/layout/HexagonTimeline"/>
    <dgm:cxn modelId="{63248956-AE5C-4395-BC6D-F6EEB0CE195D}" type="presParOf" srcId="{6DC9D5F7-6DBF-4780-99C5-6B675321E5E7}" destId="{B5692D49-4799-457F-9CA5-0615F8E2628A}" srcOrd="0" destOrd="0" presId="urn:microsoft.com/office/officeart/2016/7/layout/HexagonTimeline"/>
    <dgm:cxn modelId="{0DCDA434-B441-48EC-968C-2A13879FEB65}" type="presParOf" srcId="{6DC9D5F7-6DBF-4780-99C5-6B675321E5E7}" destId="{BE8C8F67-5A55-4F5F-8EA3-D4DA4739960A}" srcOrd="1" destOrd="0" presId="urn:microsoft.com/office/officeart/2016/7/layout/HexagonTimeline"/>
    <dgm:cxn modelId="{B334E2F8-C335-4279-B4CE-10AFB2303D2D}" type="presParOf" srcId="{6DC9D5F7-6DBF-4780-99C5-6B675321E5E7}" destId="{E4E079B5-4AFD-4CC3-A0A7-BDD4D2495AD5}" srcOrd="2" destOrd="0" presId="urn:microsoft.com/office/officeart/2016/7/layout/HexagonTimeline"/>
    <dgm:cxn modelId="{63A7EAB4-3227-4397-9B3E-32457A153919}" type="presParOf" srcId="{6DC9D5F7-6DBF-4780-99C5-6B675321E5E7}" destId="{47FA0419-3CAB-4FE4-B594-EDF4D844021B}" srcOrd="3" destOrd="0" presId="urn:microsoft.com/office/officeart/2016/7/layout/HexagonTimeline"/>
    <dgm:cxn modelId="{BB27DE6F-087F-4A31-B587-F07286D6B6E7}" type="presParOf" srcId="{6DC9D5F7-6DBF-4780-99C5-6B675321E5E7}" destId="{07722C13-5E3E-489B-AD43-85B9812EF4EE}" srcOrd="4" destOrd="0" presId="urn:microsoft.com/office/officeart/2016/7/layout/HexagonTimeline"/>
    <dgm:cxn modelId="{4F2E5B22-7FD8-4AF1-8403-75BC4939C508}" type="presParOf" srcId="{E364E851-BF22-4F9E-B2A1-FF43A56191BF}" destId="{573EAA12-22FE-4598-BCFE-9022D9DEB770}" srcOrd="11" destOrd="0" presId="urn:microsoft.com/office/officeart/2016/7/layout/HexagonTimeline"/>
    <dgm:cxn modelId="{458EA65B-5CF2-439A-967B-46B461C6F233}" type="presParOf" srcId="{E364E851-BF22-4F9E-B2A1-FF43A56191BF}" destId="{5698C9EB-E7CB-49D7-8B29-212D0C9EFBE9}" srcOrd="12" destOrd="0" presId="urn:microsoft.com/office/officeart/2016/7/layout/HexagonTimeline"/>
    <dgm:cxn modelId="{D5C5D93F-E7E9-4D04-BEEF-A79E1AD99BDB}" type="presParOf" srcId="{5698C9EB-E7CB-49D7-8B29-212D0C9EFBE9}" destId="{C5741CCC-DF32-4788-91EF-91F01EBD38BC}" srcOrd="0" destOrd="0" presId="urn:microsoft.com/office/officeart/2016/7/layout/HexagonTimeline"/>
    <dgm:cxn modelId="{3F537245-494F-49C1-A06E-13922304A34F}" type="presParOf" srcId="{5698C9EB-E7CB-49D7-8B29-212D0C9EFBE9}" destId="{7E4DE51F-3B41-4F59-A0F8-5ABB1E572FBD}" srcOrd="1" destOrd="0" presId="urn:microsoft.com/office/officeart/2016/7/layout/HexagonTimeline"/>
    <dgm:cxn modelId="{A858E5DE-969F-45AA-99E1-A5B334F9C078}" type="presParOf" srcId="{5698C9EB-E7CB-49D7-8B29-212D0C9EFBE9}" destId="{32FBFCF5-D708-4922-819B-10F8617A7E2C}" srcOrd="2" destOrd="0" presId="urn:microsoft.com/office/officeart/2016/7/layout/HexagonTimeline"/>
    <dgm:cxn modelId="{605605B5-F20C-4796-9D94-534D48D1C316}" type="presParOf" srcId="{5698C9EB-E7CB-49D7-8B29-212D0C9EFBE9}" destId="{36E9F2F3-9A40-4AE0-AE51-7C4EC9328FD0}" srcOrd="3" destOrd="0" presId="urn:microsoft.com/office/officeart/2016/7/layout/HexagonTimeline"/>
    <dgm:cxn modelId="{DF529B6E-90B7-4CC4-AE5A-F2ED6F0DD5A0}" type="presParOf" srcId="{5698C9EB-E7CB-49D7-8B29-212D0C9EFBE9}" destId="{985A97E5-654B-4872-95C7-840E38DA3475}" srcOrd="4" destOrd="0" presId="urn:microsoft.com/office/officeart/2016/7/layout/HexagonTimeline"/>
    <dgm:cxn modelId="{9EE074B8-0F64-4A5D-BC5C-4FB7BAEFEF5A}" type="presParOf" srcId="{E364E851-BF22-4F9E-B2A1-FF43A56191BF}" destId="{DD74C5FB-1ED7-46B8-9EB7-C138F84788BF}" srcOrd="13" destOrd="0" presId="urn:microsoft.com/office/officeart/2016/7/layout/HexagonTimeline"/>
    <dgm:cxn modelId="{9637892A-423F-47AB-98FB-87379D0070BD}" type="presParOf" srcId="{E364E851-BF22-4F9E-B2A1-FF43A56191BF}" destId="{20DFCB5F-7454-4DCB-BA8D-A56D3AA108E1}" srcOrd="14" destOrd="0" presId="urn:microsoft.com/office/officeart/2016/7/layout/HexagonTimeline"/>
    <dgm:cxn modelId="{03178A62-4C4F-4151-8C1F-D6D769B89740}" type="presParOf" srcId="{20DFCB5F-7454-4DCB-BA8D-A56D3AA108E1}" destId="{0D6B2296-156C-4E14-A33E-0C890A79E36D}" srcOrd="0" destOrd="0" presId="urn:microsoft.com/office/officeart/2016/7/layout/HexagonTimeline"/>
    <dgm:cxn modelId="{059DE4B1-62EE-4B22-AC28-9FE9440E8948}" type="presParOf" srcId="{20DFCB5F-7454-4DCB-BA8D-A56D3AA108E1}" destId="{3F5FDCBD-3377-40FE-9548-48D618428468}" srcOrd="1" destOrd="0" presId="urn:microsoft.com/office/officeart/2016/7/layout/HexagonTimeline"/>
    <dgm:cxn modelId="{6F277452-78E4-4586-888C-D09AD2DB51C3}" type="presParOf" srcId="{20DFCB5F-7454-4DCB-BA8D-A56D3AA108E1}" destId="{8708C5AE-89D4-4D64-AF96-999284F1A616}" srcOrd="2" destOrd="0" presId="urn:microsoft.com/office/officeart/2016/7/layout/HexagonTimeline"/>
    <dgm:cxn modelId="{7B3E1768-4A08-4150-A604-682620DD3A05}" type="presParOf" srcId="{20DFCB5F-7454-4DCB-BA8D-A56D3AA108E1}" destId="{EA8830B5-74E2-49AB-8B18-763524482CEC}" srcOrd="3" destOrd="0" presId="urn:microsoft.com/office/officeart/2016/7/layout/HexagonTimeline"/>
    <dgm:cxn modelId="{7426FEC9-CFE8-4001-A46E-A3F37349BA0F}" type="presParOf" srcId="{20DFCB5F-7454-4DCB-BA8D-A56D3AA108E1}" destId="{74E00B1B-1C27-4F25-85AE-E400102C6668}" srcOrd="4" destOrd="0" presId="urn:microsoft.com/office/officeart/2016/7/layout/Hexago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425EA4-0FA9-4863-95C3-1F1583DA647D}" type="doc">
      <dgm:prSet loTypeId="urn:microsoft.com/office/officeart/2016/7/layout/HexagonTimeline" loCatId="process" qsTypeId="urn:microsoft.com/office/officeart/2005/8/quickstyle/3d1" qsCatId="3D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04824BE9-7EB9-4D60-A923-831A54688A00}">
      <dgm:prSet custT="1"/>
      <dgm:spPr/>
      <dgm:t>
        <a:bodyPr rtlCol="0"/>
        <a:lstStyle/>
        <a:p>
          <a:pPr rtl="0"/>
          <a:endParaRPr lang="en-US" altLang="zh-TW" sz="9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865BC876-4901-4EE5-978C-F3D2EF27B880}" type="parTrans" cxnId="{48452138-66C7-4EB0-A00B-2AF5C18D511A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82050E97-EB25-4E05-AA90-0893206E745D}" type="sibTrans" cxnId="{48452138-66C7-4EB0-A00B-2AF5C18D511A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8514A0AB-6D40-440F-BC32-08D2F16CFF4D}">
      <dgm:prSet custT="1"/>
      <dgm:spPr/>
      <dgm:t>
        <a:bodyPr rtlCol="0"/>
        <a:lstStyle/>
        <a:p>
          <a:pPr rtl="0"/>
          <a:r>
            <a:rPr lang="en-US" altLang="zh-TW" sz="1400" b="1" noProof="0" dirty="0">
              <a:ea typeface="Microsoft JhengHei UI" panose="020B0604030504040204" pitchFamily="34" charset="-120"/>
            </a:rPr>
            <a:t>11 recipients of the CUHK University Education Award</a:t>
          </a:r>
          <a:endParaRPr lang="zh-TW" altLang="en-US" sz="14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A7F567D4-1435-43A2-BB9C-C9A7DA66A7D9}" type="parTrans" cxnId="{E4290CF1-F7B4-4011-AF4E-51F168AF0071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2CAC6E7E-BFF3-4E0B-9BDD-BF150B36C84C}" type="sibTrans" cxnId="{E4290CF1-F7B4-4011-AF4E-51F168AF0071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3BA82114-8F9E-4377-BA62-33DCE0B8D98F}">
      <dgm:prSet custT="1"/>
      <dgm:spPr/>
      <dgm:t>
        <a:bodyPr rtlCol="0"/>
        <a:lstStyle/>
        <a:p>
          <a:pPr rtl="0"/>
          <a:endParaRPr lang="en-US" altLang="zh-TW" sz="9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33AA2A99-D34B-4A46-8680-9161C8EA8BAA}" type="parTrans" cxnId="{8F578D80-FC33-4A70-86B1-5A96F9A39D06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44DF9787-8079-4857-8099-0C032DF73D59}" type="sibTrans" cxnId="{8F578D80-FC33-4A70-86B1-5A96F9A39D06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0EC7F129-FBEE-41F7-973F-FB36E9042B15}">
      <dgm:prSet custT="1"/>
      <dgm:spPr/>
      <dgm:t>
        <a:bodyPr rtlCol="0"/>
        <a:lstStyle/>
        <a:p>
          <a:pPr rtl="0"/>
          <a:endParaRPr lang="en-US" altLang="zh-TW" sz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384C1090-EA9E-4FF9-B477-4CD6DEDBF803}" type="parTrans" cxnId="{F5FFA937-74EC-4583-9A24-695EF69B7EC0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36483FF5-BE1E-4027-9DD4-788569780979}" type="sibTrans" cxnId="{F5FFA937-74EC-4583-9A24-695EF69B7EC0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FD5B69B4-DA22-4999-96BE-329BBE1A9CB9}">
      <dgm:prSet custT="1"/>
      <dgm:spPr/>
      <dgm:t>
        <a:bodyPr rtlCol="0"/>
        <a:lstStyle/>
        <a:p>
          <a:pPr rtl="0"/>
          <a:r>
            <a:rPr lang="en-US" altLang="zh-TW" sz="1200" b="1" noProof="0" dirty="0">
              <a:ea typeface="Microsoft JhengHei UI" panose="020B0604030504040204" pitchFamily="34" charset="-120"/>
            </a:rPr>
            <a:t>Identified commonalities in their educational beliefs and classroom practices</a:t>
          </a:r>
          <a:endParaRPr lang="en-US" altLang="zh-TW" sz="12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52FCD964-7AF0-4BCA-B26E-5AB157A27B7B}" type="parTrans" cxnId="{9CB988C8-EE23-4CFC-9107-98D114873318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0DB6A175-3261-4CA0-96EB-C3F6B9789EDC}" type="sibTrans" cxnId="{9CB988C8-EE23-4CFC-9107-98D114873318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23B12B39-4EC6-48CD-8342-86B433559E05}">
      <dgm:prSet custT="1"/>
      <dgm:spPr/>
      <dgm:t>
        <a:bodyPr rtlCol="0"/>
        <a:lstStyle/>
        <a:p>
          <a:pPr rtl="0"/>
          <a:r>
            <a:rPr lang="en-US" altLang="zh-TW" sz="1200" b="1" noProof="0" dirty="0">
              <a:ea typeface="Microsoft JhengHei UI" panose="020B0604030504040204" pitchFamily="34" charset="-120"/>
            </a:rPr>
            <a:t>Developed questions for interview with the exemplary teachers</a:t>
          </a:r>
          <a:endParaRPr lang="en-US" altLang="zh-TW" sz="12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97EEE26A-7613-48FB-B988-54C9A0E17640}" type="parTrans" cxnId="{031F5EE6-536F-4EC8-A5BA-33E6FA248CD3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02A4951B-B606-4127-B2DB-BF69F82655CB}" type="sibTrans" cxnId="{031F5EE6-536F-4EC8-A5BA-33E6FA248CD3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E52BE8A1-F1F8-448F-91C3-318DD96FF143}">
      <dgm:prSet custT="1"/>
      <dgm:spPr/>
      <dgm:t>
        <a:bodyPr rtlCol="0"/>
        <a:lstStyle/>
        <a:p>
          <a:pPr rtl="0"/>
          <a:endParaRPr lang="en-US" altLang="zh-TW" sz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C30DE328-725B-4943-8ED3-F159E613462D}" type="sibTrans" cxnId="{D3FE041C-E472-4352-8148-EA75B043106C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D0D116B7-7747-479B-9D74-B513864CD302}" type="parTrans" cxnId="{D3FE041C-E472-4352-8148-EA75B043106C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1BD5C8B2-719D-4A9B-BAB5-E468758CBBB2}">
      <dgm:prSet custT="1"/>
      <dgm:spPr/>
      <dgm:t>
        <a:bodyPr rtlCol="0"/>
        <a:lstStyle/>
        <a:p>
          <a:pPr rtl="0"/>
          <a:r>
            <a:rPr lang="en-US" altLang="zh-TW" sz="1400" b="1" noProof="0" dirty="0">
              <a:ea typeface="Microsoft JhengHei UI" panose="020B0604030504040204" pitchFamily="34" charset="-120"/>
            </a:rPr>
            <a:t>Collected and analysed their teaching philosophy statements</a:t>
          </a:r>
          <a:endParaRPr lang="en-US" altLang="zh-TW" sz="14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A2829CDA-00F5-4735-933D-FEA573E49E97}" type="sibTrans" cxnId="{92974222-F1AB-45D4-80D2-2168EF0EC118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FDEF5993-0EF6-47D3-A927-F4A1BAC36B55}" type="parTrans" cxnId="{92974222-F1AB-45D4-80D2-2168EF0EC118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7AE4D198-9DAE-4345-BDFE-6195C436FB8E}">
      <dgm:prSet custT="1"/>
      <dgm:spPr/>
      <dgm:t>
        <a:bodyPr rtlCol="0"/>
        <a:lstStyle/>
        <a:p>
          <a:pPr rtl="0"/>
          <a:r>
            <a:rPr lang="en-US" altLang="zh-TW" sz="1200" b="1" noProof="0" dirty="0">
              <a:ea typeface="Microsoft JhengHei UI" panose="020B0604030504040204" pitchFamily="34" charset="-120"/>
            </a:rPr>
            <a:t>Collected and examined footage of their classroom teaching</a:t>
          </a:r>
          <a:endParaRPr lang="en-US" altLang="zh-TW" sz="12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E4269B33-898F-4057-9C7B-6FD9D7123A3D}" type="sibTrans" cxnId="{25D03FB3-4EB1-49FE-BDEA-9397F3FB9186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06024587-790C-4BA3-A3A8-29FFB785FBA8}" type="parTrans" cxnId="{25D03FB3-4EB1-49FE-BDEA-9397F3FB9186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1806A095-D609-46FB-85FF-E05AD053CAB7}">
      <dgm:prSet custT="1"/>
      <dgm:spPr/>
      <dgm:t>
        <a:bodyPr rtlCol="0"/>
        <a:lstStyle/>
        <a:p>
          <a:pPr rtl="0"/>
          <a:endParaRPr lang="en-US" altLang="zh-TW" sz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A3E08E17-74EA-43F9-86EB-9531DAEE3DC9}" type="parTrans" cxnId="{83EEC473-1C22-4AB7-B855-B55C6F374567}">
      <dgm:prSet/>
      <dgm:spPr/>
      <dgm:t>
        <a:bodyPr/>
        <a:lstStyle/>
        <a:p>
          <a:endParaRPr lang="zh-HK" altLang="en-US" sz="900"/>
        </a:p>
      </dgm:t>
    </dgm:pt>
    <dgm:pt modelId="{3CE541E7-DC5C-4596-9004-F373206CA1A5}" type="sibTrans" cxnId="{83EEC473-1C22-4AB7-B855-B55C6F374567}">
      <dgm:prSet/>
      <dgm:spPr/>
      <dgm:t>
        <a:bodyPr/>
        <a:lstStyle/>
        <a:p>
          <a:endParaRPr lang="zh-HK" altLang="en-US" sz="900"/>
        </a:p>
      </dgm:t>
    </dgm:pt>
    <dgm:pt modelId="{486DE56B-D454-4459-8D85-F93189DC4EB5}">
      <dgm:prSet custT="1"/>
      <dgm:spPr/>
      <dgm:t>
        <a:bodyPr rtlCol="0"/>
        <a:lstStyle/>
        <a:p>
          <a:pPr rtl="0"/>
          <a:r>
            <a:rPr lang="en-US" altLang="zh-TW" sz="1200" b="1" noProof="0" dirty="0">
              <a:latin typeface="+mn-lt"/>
              <a:ea typeface="Microsoft JhengHei UI" panose="020B0604030504040204" pitchFamily="34" charset="-120"/>
            </a:rPr>
            <a:t>Developing eleven teaching cases organized by pedagogical themes</a:t>
          </a:r>
        </a:p>
      </dgm:t>
    </dgm:pt>
    <dgm:pt modelId="{0CBF38AE-CBC9-4675-893B-C7C1FC4B8875}" type="parTrans" cxnId="{DD69229F-D836-4316-82A4-8BA5F31A6935}">
      <dgm:prSet/>
      <dgm:spPr/>
      <dgm:t>
        <a:bodyPr/>
        <a:lstStyle/>
        <a:p>
          <a:endParaRPr lang="zh-HK" altLang="en-US" sz="900"/>
        </a:p>
      </dgm:t>
    </dgm:pt>
    <dgm:pt modelId="{BA9A261A-F285-4A7E-BC25-DCF3C07A391E}" type="sibTrans" cxnId="{DD69229F-D836-4316-82A4-8BA5F31A6935}">
      <dgm:prSet/>
      <dgm:spPr/>
      <dgm:t>
        <a:bodyPr/>
        <a:lstStyle/>
        <a:p>
          <a:endParaRPr lang="zh-HK" altLang="en-US" sz="900"/>
        </a:p>
      </dgm:t>
    </dgm:pt>
    <dgm:pt modelId="{14C3774D-691E-4361-BFDF-6C2E3A016BED}">
      <dgm:prSet custT="1"/>
      <dgm:spPr/>
      <dgm:t>
        <a:bodyPr rtlCol="0"/>
        <a:lstStyle/>
        <a:p>
          <a:pPr rtl="0"/>
          <a:r>
            <a:rPr lang="en-US" altLang="zh-TW" sz="1200" b="1" noProof="0" dirty="0">
              <a:ea typeface="Microsoft JhengHei UI" panose="020B0604030504040204" pitchFamily="34" charset="-120"/>
            </a:rPr>
            <a:t>Video-editing of the lesson footage</a:t>
          </a:r>
          <a:endParaRPr lang="en-US" altLang="zh-TW" sz="12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5D5A9F7B-4258-44FE-8398-B263A79CAE1F}" type="parTrans" cxnId="{CD9092A6-46D3-47C9-9921-EECD6E1B93DC}">
      <dgm:prSet/>
      <dgm:spPr/>
      <dgm:t>
        <a:bodyPr/>
        <a:lstStyle/>
        <a:p>
          <a:endParaRPr lang="zh-HK" altLang="en-US" sz="900"/>
        </a:p>
      </dgm:t>
    </dgm:pt>
    <dgm:pt modelId="{9B05FD94-61D6-4B08-A43E-2EF3FD449EA7}" type="sibTrans" cxnId="{CD9092A6-46D3-47C9-9921-EECD6E1B93DC}">
      <dgm:prSet/>
      <dgm:spPr/>
      <dgm:t>
        <a:bodyPr/>
        <a:lstStyle/>
        <a:p>
          <a:endParaRPr lang="zh-HK" altLang="en-US" sz="900"/>
        </a:p>
      </dgm:t>
    </dgm:pt>
    <dgm:pt modelId="{0A4029AF-428C-487C-8C16-D2BFC8933788}">
      <dgm:prSet custT="1"/>
      <dgm:spPr/>
      <dgm:t>
        <a:bodyPr rtlCol="0"/>
        <a:lstStyle/>
        <a:p>
          <a:pPr rtl="0"/>
          <a:endParaRPr lang="en-US" altLang="zh-TW" sz="1200" b="1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EAE8014D-B38D-4B02-B03E-153E2DE484A6}" type="parTrans" cxnId="{B8C167E0-8773-45EC-BB48-A988176D527C}">
      <dgm:prSet/>
      <dgm:spPr/>
      <dgm:t>
        <a:bodyPr/>
        <a:lstStyle/>
        <a:p>
          <a:endParaRPr lang="zh-HK" altLang="en-US" sz="900"/>
        </a:p>
      </dgm:t>
    </dgm:pt>
    <dgm:pt modelId="{056C3B28-1664-427B-B09F-10F6DF0F745A}" type="sibTrans" cxnId="{B8C167E0-8773-45EC-BB48-A988176D527C}">
      <dgm:prSet/>
      <dgm:spPr/>
      <dgm:t>
        <a:bodyPr/>
        <a:lstStyle/>
        <a:p>
          <a:endParaRPr lang="zh-HK" altLang="en-US" sz="900"/>
        </a:p>
      </dgm:t>
    </dgm:pt>
    <dgm:pt modelId="{4EF16AC2-D7FB-47FB-8724-6928BFE06243}">
      <dgm:prSet custT="1"/>
      <dgm:spPr/>
      <dgm:t>
        <a:bodyPr rtlCol="0"/>
        <a:lstStyle/>
        <a:p>
          <a:pPr rtl="0"/>
          <a:r>
            <a:rPr lang="en-US" altLang="zh-TW" sz="1200" b="1" noProof="0" dirty="0">
              <a:latin typeface="+mn-lt"/>
              <a:ea typeface="Microsoft JhengHei UI" panose="020B0604030504040204" pitchFamily="34" charset="-120"/>
            </a:rPr>
            <a:t>Developing an online platform</a:t>
          </a:r>
        </a:p>
      </dgm:t>
    </dgm:pt>
    <dgm:pt modelId="{2168795E-7E6D-4D15-A17E-9CB101723FAF}" type="parTrans" cxnId="{04AFA62F-773F-4C38-A43E-EF08005D14FC}">
      <dgm:prSet/>
      <dgm:spPr/>
      <dgm:t>
        <a:bodyPr/>
        <a:lstStyle/>
        <a:p>
          <a:endParaRPr lang="zh-HK" altLang="en-US" sz="900"/>
        </a:p>
      </dgm:t>
    </dgm:pt>
    <dgm:pt modelId="{E79A4877-0BFB-4557-A141-763A66F25654}" type="sibTrans" cxnId="{04AFA62F-773F-4C38-A43E-EF08005D14FC}">
      <dgm:prSet/>
      <dgm:spPr/>
      <dgm:t>
        <a:bodyPr/>
        <a:lstStyle/>
        <a:p>
          <a:endParaRPr lang="zh-HK" altLang="en-US" sz="900"/>
        </a:p>
      </dgm:t>
    </dgm:pt>
    <dgm:pt modelId="{D14C9361-0FD9-4432-9EAB-2243C1C858DF}">
      <dgm:prSet custT="1"/>
      <dgm:spPr/>
      <dgm:t>
        <a:bodyPr rtlCol="0"/>
        <a:lstStyle/>
        <a:p>
          <a:pPr rtl="0"/>
          <a:endParaRPr lang="en-US" altLang="zh-TW" sz="1200" b="1" noProof="0" dirty="0">
            <a:latin typeface="+mn-lt"/>
            <a:ea typeface="Microsoft JhengHei UI" panose="020B0604030504040204" pitchFamily="34" charset="-120"/>
          </a:endParaRPr>
        </a:p>
      </dgm:t>
    </dgm:pt>
    <dgm:pt modelId="{FC2546DD-82EC-42B2-8923-DF98B77C9D55}" type="parTrans" cxnId="{28670D4F-0311-4F86-8817-634279A98D30}">
      <dgm:prSet/>
      <dgm:spPr/>
      <dgm:t>
        <a:bodyPr/>
        <a:lstStyle/>
        <a:p>
          <a:endParaRPr lang="zh-HK" altLang="en-US" sz="900"/>
        </a:p>
      </dgm:t>
    </dgm:pt>
    <dgm:pt modelId="{70ADF52F-0F69-4B7B-8001-5E557D913147}" type="sibTrans" cxnId="{28670D4F-0311-4F86-8817-634279A98D30}">
      <dgm:prSet/>
      <dgm:spPr/>
      <dgm:t>
        <a:bodyPr/>
        <a:lstStyle/>
        <a:p>
          <a:endParaRPr lang="zh-HK" altLang="en-US" sz="900"/>
        </a:p>
      </dgm:t>
    </dgm:pt>
    <dgm:pt modelId="{40C64BFB-BB6D-4785-94A9-1A0D352CD821}">
      <dgm:prSet custT="1"/>
      <dgm:spPr/>
      <dgm:t>
        <a:bodyPr rtlCol="0"/>
        <a:lstStyle/>
        <a:p>
          <a:pPr rtl="0"/>
          <a:endParaRPr lang="en-US" altLang="zh-TW" sz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7DD20693-36DC-4A5F-85A1-DE4DD4C4F473}" type="sibTrans" cxnId="{AB972708-C27B-4B6E-8169-16BC1E7DFE0B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CB8396A8-0977-4BD8-9635-31F689F140F0}" type="parTrans" cxnId="{AB972708-C27B-4B6E-8169-16BC1E7DFE0B}">
      <dgm:prSet/>
      <dgm:spPr/>
      <dgm:t>
        <a:bodyPr rtlCol="0"/>
        <a:lstStyle/>
        <a:p>
          <a:pPr rtl="0"/>
          <a:endParaRPr lang="zh-TW" altLang="en-US" sz="900" noProof="0" dirty="0"/>
        </a:p>
      </dgm:t>
    </dgm:pt>
    <dgm:pt modelId="{E364E851-BF22-4F9E-B2A1-FF43A56191BF}" type="pres">
      <dgm:prSet presAssocID="{8F425EA4-0FA9-4863-95C3-1F1583DA647D}" presName="Name0" presStyleCnt="0">
        <dgm:presLayoutVars>
          <dgm:chMax/>
          <dgm:chPref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DB16D52-F06B-474A-954F-365A162DACDE}" type="pres">
      <dgm:prSet presAssocID="{04824BE9-7EB9-4D60-A923-831A54688A00}" presName="composite" presStyleCnt="0"/>
      <dgm:spPr/>
    </dgm:pt>
    <dgm:pt modelId="{5C18EEFA-291E-4A7C-A68E-CC7E9B6B1AE1}" type="pres">
      <dgm:prSet presAssocID="{04824BE9-7EB9-4D60-A923-831A54688A00}" presName="Parent1" presStyleLbl="alignNode1" presStyleIdx="0" presStyleCnt="8" custScaleX="340126" custScaleY="108064" custLinFactY="59420" custLinFactNeighborX="-26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FD059F-75BD-4C77-A614-674F56278444}" type="pres">
      <dgm:prSet presAssocID="{04824BE9-7EB9-4D60-A923-831A54688A00}" presName="Childtext1" presStyleLbl="revTx" presStyleIdx="0" presStyleCnt="8">
        <dgm:presLayoutVars>
          <dgm:chMax val="0"/>
          <dgm:chPref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7DDCEA5E-661F-44C8-87F1-54566FC89C36}" type="pres">
      <dgm:prSet presAssocID="{04824BE9-7EB9-4D60-A923-831A54688A00}" presName="ConnectLine" presStyleLbl="sibTrans1D1" presStyleIdx="0" presStyleCnt="8"/>
      <dgm:spPr/>
    </dgm:pt>
    <dgm:pt modelId="{187069CC-1F84-4379-A99A-6EA4134275D5}" type="pres">
      <dgm:prSet presAssocID="{04824BE9-7EB9-4D60-A923-831A54688A00}" presName="ConnectLineEnd" presStyleLbl="node1" presStyleIdx="0" presStyleCnt="8"/>
      <dgm:spPr/>
    </dgm:pt>
    <dgm:pt modelId="{5254AC4B-9F99-4B50-8235-2D249A5F81FC}" type="pres">
      <dgm:prSet presAssocID="{04824BE9-7EB9-4D60-A923-831A54688A00}" presName="EmptyPane" presStyleCnt="0"/>
      <dgm:spPr/>
    </dgm:pt>
    <dgm:pt modelId="{55AD9539-5D8D-4E6C-AF5D-120888DD0ED6}" type="pres">
      <dgm:prSet presAssocID="{82050E97-EB25-4E05-AA90-0893206E745D}" presName="spaceBetweenRectangles" presStyleLbl="fgAcc1" presStyleIdx="0" presStyleCnt="7"/>
      <dgm:spPr/>
    </dgm:pt>
    <dgm:pt modelId="{7D16FE57-1507-404C-8051-8832D78A279B}" type="pres">
      <dgm:prSet presAssocID="{3BA82114-8F9E-4377-BA62-33DCE0B8D98F}" presName="composite" presStyleCnt="0"/>
      <dgm:spPr/>
    </dgm:pt>
    <dgm:pt modelId="{5854D360-D2F8-42ED-B023-9602CB8C755E}" type="pres">
      <dgm:prSet presAssocID="{3BA82114-8F9E-4377-BA62-33DCE0B8D98F}" presName="Parent1" presStyleLbl="alignNode1" presStyleIdx="1" presStyleCnt="8" custScaleX="40365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D7A4B8-FD1E-49FE-ADF0-B8B49099D99B}" type="pres">
      <dgm:prSet presAssocID="{3BA82114-8F9E-4377-BA62-33DCE0B8D98F}" presName="Childtext1" presStyleLbl="revTx" presStyleIdx="1" presStyleCnt="8">
        <dgm:presLayoutVars>
          <dgm:chMax val="0"/>
          <dgm:chPref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2D941BF4-A0A4-46FD-AAC1-40A8388CBD19}" type="pres">
      <dgm:prSet presAssocID="{3BA82114-8F9E-4377-BA62-33DCE0B8D98F}" presName="ConnectLine" presStyleLbl="sibTrans1D1" presStyleIdx="1" presStyleCnt="8"/>
      <dgm:spPr/>
    </dgm:pt>
    <dgm:pt modelId="{FEA1EF3D-C5D4-4278-A545-0FC4FC506A34}" type="pres">
      <dgm:prSet presAssocID="{3BA82114-8F9E-4377-BA62-33DCE0B8D98F}" presName="ConnectLineEnd" presStyleLbl="node1" presStyleIdx="1" presStyleCnt="8"/>
      <dgm:spPr/>
    </dgm:pt>
    <dgm:pt modelId="{B9085F31-AE42-4579-B563-09E2EC7A1C50}" type="pres">
      <dgm:prSet presAssocID="{3BA82114-8F9E-4377-BA62-33DCE0B8D98F}" presName="EmptyPane" presStyleCnt="0"/>
      <dgm:spPr/>
    </dgm:pt>
    <dgm:pt modelId="{9503A872-7BC5-4A97-B876-C4FDBC8CC820}" type="pres">
      <dgm:prSet presAssocID="{44DF9787-8079-4857-8099-0C032DF73D59}" presName="spaceBetweenRectangles" presStyleLbl="fgAcc1" presStyleIdx="1" presStyleCnt="7"/>
      <dgm:spPr/>
    </dgm:pt>
    <dgm:pt modelId="{E4F9DBCB-DBBD-4F2A-BC22-3A11165F3E16}" type="pres">
      <dgm:prSet presAssocID="{E52BE8A1-F1F8-448F-91C3-318DD96FF143}" presName="composite" presStyleCnt="0"/>
      <dgm:spPr/>
    </dgm:pt>
    <dgm:pt modelId="{C61D472C-B7F8-45E0-B706-6D8C2E4E08AB}" type="pres">
      <dgm:prSet presAssocID="{E52BE8A1-F1F8-448F-91C3-318DD96FF143}" presName="Parent1" presStyleLbl="alignNode1" presStyleIdx="2" presStyleCnt="8" custScaleX="3532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B57377-53AB-463A-A4A7-C29E1AF0FFBE}" type="pres">
      <dgm:prSet presAssocID="{E52BE8A1-F1F8-448F-91C3-318DD96FF143}" presName="Childtext1" presStyleLbl="revTx" presStyleIdx="2" presStyleCnt="8">
        <dgm:presLayoutVars>
          <dgm:chMax val="0"/>
          <dgm:chPref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729E56DF-2A5B-41DC-87AD-B153470AB98D}" type="pres">
      <dgm:prSet presAssocID="{E52BE8A1-F1F8-448F-91C3-318DD96FF143}" presName="ConnectLine" presStyleLbl="sibTrans1D1" presStyleIdx="2" presStyleCnt="8"/>
      <dgm:spPr/>
    </dgm:pt>
    <dgm:pt modelId="{92013FAB-F884-45DB-96FF-6EA8C4390967}" type="pres">
      <dgm:prSet presAssocID="{E52BE8A1-F1F8-448F-91C3-318DD96FF143}" presName="ConnectLineEnd" presStyleLbl="node1" presStyleIdx="2" presStyleCnt="8"/>
      <dgm:spPr/>
    </dgm:pt>
    <dgm:pt modelId="{C07FBBB7-DA18-40F6-A2B1-2801F7B3A5E5}" type="pres">
      <dgm:prSet presAssocID="{E52BE8A1-F1F8-448F-91C3-318DD96FF143}" presName="EmptyPane" presStyleCnt="0"/>
      <dgm:spPr/>
    </dgm:pt>
    <dgm:pt modelId="{02A4A300-F6A0-4682-9F86-F5510B773AA5}" type="pres">
      <dgm:prSet presAssocID="{C30DE328-725B-4943-8ED3-F159E613462D}" presName="spaceBetweenRectangles" presStyleLbl="fgAcc1" presStyleIdx="2" presStyleCnt="7"/>
      <dgm:spPr/>
    </dgm:pt>
    <dgm:pt modelId="{0A3383BE-81D8-497D-B7EB-D7383E692980}" type="pres">
      <dgm:prSet presAssocID="{0EC7F129-FBEE-41F7-973F-FB36E9042B15}" presName="composite" presStyleCnt="0"/>
      <dgm:spPr/>
    </dgm:pt>
    <dgm:pt modelId="{F2C7FECE-7794-4225-A78E-6C159942A590}" type="pres">
      <dgm:prSet presAssocID="{0EC7F129-FBEE-41F7-973F-FB36E9042B15}" presName="Parent1" presStyleLbl="alignNode1" presStyleIdx="3" presStyleCnt="8" custScaleX="34864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49CEE9-17DC-49C4-A051-6C65B8B7BE04}" type="pres">
      <dgm:prSet presAssocID="{0EC7F129-FBEE-41F7-973F-FB36E9042B15}" presName="Childtext1" presStyleLbl="revTx" presStyleIdx="3" presStyleCnt="8">
        <dgm:presLayoutVars>
          <dgm:chMax val="0"/>
          <dgm:chPref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1B15BCF0-B43E-4423-9E9C-DE9C972D7AF2}" type="pres">
      <dgm:prSet presAssocID="{0EC7F129-FBEE-41F7-973F-FB36E9042B15}" presName="ConnectLine" presStyleLbl="sibTrans1D1" presStyleIdx="3" presStyleCnt="8"/>
      <dgm:spPr/>
    </dgm:pt>
    <dgm:pt modelId="{443BC17D-024A-452D-B200-E779784A5DBE}" type="pres">
      <dgm:prSet presAssocID="{0EC7F129-FBEE-41F7-973F-FB36E9042B15}" presName="ConnectLineEnd" presStyleLbl="node1" presStyleIdx="3" presStyleCnt="8"/>
      <dgm:spPr/>
    </dgm:pt>
    <dgm:pt modelId="{DDEDCD6B-AA1E-413B-A8F0-5DA95B655286}" type="pres">
      <dgm:prSet presAssocID="{0EC7F129-FBEE-41F7-973F-FB36E9042B15}" presName="EmptyPane" presStyleCnt="0"/>
      <dgm:spPr/>
    </dgm:pt>
    <dgm:pt modelId="{09AA8396-2389-4FA2-B3E0-2B6C8F055DB7}" type="pres">
      <dgm:prSet presAssocID="{36483FF5-BE1E-4027-9DD4-788569780979}" presName="spaceBetweenRectangles" presStyleLbl="fgAcc1" presStyleIdx="3" presStyleCnt="7"/>
      <dgm:spPr/>
    </dgm:pt>
    <dgm:pt modelId="{2A458536-9858-4F33-8A15-D48C42CEFBAF}" type="pres">
      <dgm:prSet presAssocID="{40C64BFB-BB6D-4785-94A9-1A0D352CD821}" presName="composite" presStyleCnt="0"/>
      <dgm:spPr/>
    </dgm:pt>
    <dgm:pt modelId="{07B84850-C150-47B1-88A7-88FA69B967E0}" type="pres">
      <dgm:prSet presAssocID="{40C64BFB-BB6D-4785-94A9-1A0D352CD821}" presName="Parent1" presStyleLbl="alignNode1" presStyleIdx="4" presStyleCnt="8" custScaleX="40515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F0F4BC-EBF7-4ADF-A9F6-FD8DA9543CA0}" type="pres">
      <dgm:prSet presAssocID="{40C64BFB-BB6D-4785-94A9-1A0D352CD821}" presName="Childtext1" presStyleLbl="revTx" presStyleIdx="4" presStyleCnt="8">
        <dgm:presLayoutVars>
          <dgm:chMax val="0"/>
          <dgm:chPref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F830329A-90B8-42A1-B732-4F46E7433A9A}" type="pres">
      <dgm:prSet presAssocID="{40C64BFB-BB6D-4785-94A9-1A0D352CD821}" presName="ConnectLine" presStyleLbl="sibTrans1D1" presStyleIdx="4" presStyleCnt="8"/>
      <dgm:spPr/>
    </dgm:pt>
    <dgm:pt modelId="{AFA1F98E-7014-4882-A2D3-22D977DB5FA5}" type="pres">
      <dgm:prSet presAssocID="{40C64BFB-BB6D-4785-94A9-1A0D352CD821}" presName="ConnectLineEnd" presStyleLbl="node1" presStyleIdx="4" presStyleCnt="8"/>
      <dgm:spPr/>
    </dgm:pt>
    <dgm:pt modelId="{E3D1C5EF-5004-4C48-AB79-472CCEBD68A1}" type="pres">
      <dgm:prSet presAssocID="{40C64BFB-BB6D-4785-94A9-1A0D352CD821}" presName="EmptyPane" presStyleCnt="0"/>
      <dgm:spPr/>
    </dgm:pt>
    <dgm:pt modelId="{002DD405-B7C6-4C7D-AC22-07F01066D969}" type="pres">
      <dgm:prSet presAssocID="{7DD20693-36DC-4A5F-85A1-DE4DD4C4F473}" presName="spaceBetweenRectangles" presStyleLbl="fgAcc1" presStyleIdx="4" presStyleCnt="7"/>
      <dgm:spPr/>
    </dgm:pt>
    <dgm:pt modelId="{6DC9D5F7-6DBF-4780-99C5-6B675321E5E7}" type="pres">
      <dgm:prSet presAssocID="{1806A095-D609-46FB-85FF-E05AD053CAB7}" presName="composite" presStyleCnt="0"/>
      <dgm:spPr/>
    </dgm:pt>
    <dgm:pt modelId="{B5692D49-4799-457F-9CA5-0615F8E2628A}" type="pres">
      <dgm:prSet presAssocID="{1806A095-D609-46FB-85FF-E05AD053CAB7}" presName="Parent1" presStyleLbl="alignNode1" presStyleIdx="5" presStyleCnt="8" custScaleX="277480" custScaleY="268046" custLinFactX="3944" custLinFactY="-56904" custLinFactNeighborX="100000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8C8F67-5A55-4F5F-8EA3-D4DA4739960A}" type="pres">
      <dgm:prSet presAssocID="{1806A095-D609-46FB-85FF-E05AD053CAB7}" presName="Childtext1" presStyleLbl="revTx" presStyleIdx="5" presStyleCnt="8">
        <dgm:presLayoutVars>
          <dgm:chMax val="0"/>
          <dgm:chPref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E4E079B5-4AFD-4CC3-A0A7-BDD4D2495AD5}" type="pres">
      <dgm:prSet presAssocID="{1806A095-D609-46FB-85FF-E05AD053CAB7}" presName="ConnectLine" presStyleLbl="sibTrans1D1" presStyleIdx="5" presStyleCnt="8"/>
      <dgm:spPr/>
    </dgm:pt>
    <dgm:pt modelId="{47FA0419-3CAB-4FE4-B594-EDF4D844021B}" type="pres">
      <dgm:prSet presAssocID="{1806A095-D609-46FB-85FF-E05AD053CAB7}" presName="ConnectLineEnd" presStyleLbl="node1" presStyleIdx="5" presStyleCnt="8"/>
      <dgm:spPr/>
    </dgm:pt>
    <dgm:pt modelId="{07722C13-5E3E-489B-AD43-85B9812EF4EE}" type="pres">
      <dgm:prSet presAssocID="{1806A095-D609-46FB-85FF-E05AD053CAB7}" presName="EmptyPane" presStyleCnt="0"/>
      <dgm:spPr/>
    </dgm:pt>
    <dgm:pt modelId="{573EAA12-22FE-4598-BCFE-9022D9DEB770}" type="pres">
      <dgm:prSet presAssocID="{3CE541E7-DC5C-4596-9004-F373206CA1A5}" presName="spaceBetweenRectangles" presStyleLbl="fgAcc1" presStyleIdx="5" presStyleCnt="7"/>
      <dgm:spPr/>
    </dgm:pt>
    <dgm:pt modelId="{5698C9EB-E7CB-49D7-8B29-212D0C9EFBE9}" type="pres">
      <dgm:prSet presAssocID="{0A4029AF-428C-487C-8C16-D2BFC8933788}" presName="composite" presStyleCnt="0"/>
      <dgm:spPr/>
    </dgm:pt>
    <dgm:pt modelId="{C5741CCC-DF32-4788-91EF-91F01EBD38BC}" type="pres">
      <dgm:prSet presAssocID="{0A4029AF-428C-487C-8C16-D2BFC8933788}" presName="Parent1" presStyleLbl="alignNode1" presStyleIdx="6" presStyleCnt="8" custScaleX="390789" custScaleY="182227" custLinFactY="-100000" custLinFactNeighborX="16199" custLinFactNeighborY="-1303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4DE51F-3B41-4F59-A0F8-5ABB1E572FBD}" type="pres">
      <dgm:prSet presAssocID="{0A4029AF-428C-487C-8C16-D2BFC8933788}" presName="Childtext1" presStyleLbl="revTx" presStyleIdx="6" presStyleCnt="8">
        <dgm:presLayoutVars>
          <dgm:chMax val="0"/>
          <dgm:chPref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32FBFCF5-D708-4922-819B-10F8617A7E2C}" type="pres">
      <dgm:prSet presAssocID="{0A4029AF-428C-487C-8C16-D2BFC8933788}" presName="ConnectLine" presStyleLbl="sibTrans1D1" presStyleIdx="6" presStyleCnt="8"/>
      <dgm:spPr/>
    </dgm:pt>
    <dgm:pt modelId="{36E9F2F3-9A40-4AE0-AE51-7C4EC9328FD0}" type="pres">
      <dgm:prSet presAssocID="{0A4029AF-428C-487C-8C16-D2BFC8933788}" presName="ConnectLineEnd" presStyleLbl="node1" presStyleIdx="6" presStyleCnt="8"/>
      <dgm:spPr/>
    </dgm:pt>
    <dgm:pt modelId="{985A97E5-654B-4872-95C7-840E38DA3475}" type="pres">
      <dgm:prSet presAssocID="{0A4029AF-428C-487C-8C16-D2BFC8933788}" presName="EmptyPane" presStyleCnt="0"/>
      <dgm:spPr/>
    </dgm:pt>
    <dgm:pt modelId="{DD74C5FB-1ED7-46B8-9EB7-C138F84788BF}" type="pres">
      <dgm:prSet presAssocID="{056C3B28-1664-427B-B09F-10F6DF0F745A}" presName="spaceBetweenRectangles" presStyleLbl="fgAcc1" presStyleIdx="6" presStyleCnt="7"/>
      <dgm:spPr/>
    </dgm:pt>
    <dgm:pt modelId="{20DFCB5F-7454-4DCB-BA8D-A56D3AA108E1}" type="pres">
      <dgm:prSet presAssocID="{D14C9361-0FD9-4432-9EAB-2243C1C858DF}" presName="composite" presStyleCnt="0"/>
      <dgm:spPr/>
    </dgm:pt>
    <dgm:pt modelId="{0D6B2296-156C-4E14-A33E-0C890A79E36D}" type="pres">
      <dgm:prSet presAssocID="{D14C9361-0FD9-4432-9EAB-2243C1C858DF}" presName="Parent1" presStyleLbl="alignNode1" presStyleIdx="7" presStyleCnt="8" custScaleX="273386" custLinFactNeighborY="-9157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5FDCBD-3377-40FE-9548-48D618428468}" type="pres">
      <dgm:prSet presAssocID="{D14C9361-0FD9-4432-9EAB-2243C1C858DF}" presName="Childtext1" presStyleLbl="revTx" presStyleIdx="7" presStyleCnt="8">
        <dgm:presLayoutVars>
          <dgm:chMax val="0"/>
          <dgm:chPref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8708C5AE-89D4-4D64-AF96-999284F1A616}" type="pres">
      <dgm:prSet presAssocID="{D14C9361-0FD9-4432-9EAB-2243C1C858DF}" presName="ConnectLine" presStyleLbl="sibTrans1D1" presStyleIdx="7" presStyleCnt="8"/>
      <dgm:spPr/>
    </dgm:pt>
    <dgm:pt modelId="{EA8830B5-74E2-49AB-8B18-763524482CEC}" type="pres">
      <dgm:prSet presAssocID="{D14C9361-0FD9-4432-9EAB-2243C1C858DF}" presName="ConnectLineEnd" presStyleLbl="node1" presStyleIdx="7" presStyleCnt="8"/>
      <dgm:spPr/>
    </dgm:pt>
    <dgm:pt modelId="{74E00B1B-1C27-4F25-85AE-E400102C6668}" type="pres">
      <dgm:prSet presAssocID="{D14C9361-0FD9-4432-9EAB-2243C1C858DF}" presName="EmptyPane" presStyleCnt="0"/>
      <dgm:spPr/>
    </dgm:pt>
  </dgm:ptLst>
  <dgm:cxnLst>
    <dgm:cxn modelId="{28670D4F-0311-4F86-8817-634279A98D30}" srcId="{8F425EA4-0FA9-4863-95C3-1F1583DA647D}" destId="{D14C9361-0FD9-4432-9EAB-2243C1C858DF}" srcOrd="7" destOrd="0" parTransId="{FC2546DD-82EC-42B2-8923-DF98B77C9D55}" sibTransId="{70ADF52F-0F69-4B7B-8001-5E557D913147}"/>
    <dgm:cxn modelId="{DD69229F-D836-4316-82A4-8BA5F31A6935}" srcId="{0A4029AF-428C-487C-8C16-D2BFC8933788}" destId="{486DE56B-D454-4459-8D85-F93189DC4EB5}" srcOrd="0" destOrd="0" parTransId="{0CBF38AE-CBC9-4675-893B-C7C1FC4B8875}" sibTransId="{BA9A261A-F285-4A7E-BC25-DCF3C07A391E}"/>
    <dgm:cxn modelId="{04AFA62F-773F-4C38-A43E-EF08005D14FC}" srcId="{D14C9361-0FD9-4432-9EAB-2243C1C858DF}" destId="{4EF16AC2-D7FB-47FB-8724-6928BFE06243}" srcOrd="0" destOrd="0" parTransId="{2168795E-7E6D-4D15-A17E-9CB101723FAF}" sibTransId="{E79A4877-0BFB-4557-A141-763A66F25654}"/>
    <dgm:cxn modelId="{1E47F8B4-D0D2-4D76-891F-52B6D4973AE9}" type="presOf" srcId="{1806A095-D609-46FB-85FF-E05AD053CAB7}" destId="{B5692D49-4799-457F-9CA5-0615F8E2628A}" srcOrd="0" destOrd="0" presId="urn:microsoft.com/office/officeart/2016/7/layout/HexagonTimeline"/>
    <dgm:cxn modelId="{B8C167E0-8773-45EC-BB48-A988176D527C}" srcId="{8F425EA4-0FA9-4863-95C3-1F1583DA647D}" destId="{0A4029AF-428C-487C-8C16-D2BFC8933788}" srcOrd="6" destOrd="0" parTransId="{EAE8014D-B38D-4B02-B03E-153E2DE484A6}" sibTransId="{056C3B28-1664-427B-B09F-10F6DF0F745A}"/>
    <dgm:cxn modelId="{F5FFA937-74EC-4583-9A24-695EF69B7EC0}" srcId="{8F425EA4-0FA9-4863-95C3-1F1583DA647D}" destId="{0EC7F129-FBEE-41F7-973F-FB36E9042B15}" srcOrd="3" destOrd="0" parTransId="{384C1090-EA9E-4FF9-B477-4CD6DEDBF803}" sibTransId="{36483FF5-BE1E-4027-9DD4-788569780979}"/>
    <dgm:cxn modelId="{8EC502A1-5062-4309-8928-D9FED44FCC40}" type="presOf" srcId="{40C64BFB-BB6D-4785-94A9-1A0D352CD821}" destId="{07B84850-C150-47B1-88A7-88FA69B967E0}" srcOrd="0" destOrd="0" presId="urn:microsoft.com/office/officeart/2016/7/layout/HexagonTimeline"/>
    <dgm:cxn modelId="{D3FE041C-E472-4352-8148-EA75B043106C}" srcId="{8F425EA4-0FA9-4863-95C3-1F1583DA647D}" destId="{E52BE8A1-F1F8-448F-91C3-318DD96FF143}" srcOrd="2" destOrd="0" parTransId="{D0D116B7-7747-479B-9D74-B513864CD302}" sibTransId="{C30DE328-725B-4943-8ED3-F159E613462D}"/>
    <dgm:cxn modelId="{C84401CE-C9D9-42CD-9C27-2BDE4596E2A5}" type="presOf" srcId="{E52BE8A1-F1F8-448F-91C3-318DD96FF143}" destId="{C61D472C-B7F8-45E0-B706-6D8C2E4E08AB}" srcOrd="0" destOrd="0" presId="urn:microsoft.com/office/officeart/2016/7/layout/HexagonTimeline"/>
    <dgm:cxn modelId="{B1783301-6E57-47B7-A5E5-0A460A084426}" type="presOf" srcId="{FD5B69B4-DA22-4999-96BE-329BBE1A9CB9}" destId="{8449CEE9-17DC-49C4-A051-6C65B8B7BE04}" srcOrd="0" destOrd="0" presId="urn:microsoft.com/office/officeart/2016/7/layout/HexagonTimeline"/>
    <dgm:cxn modelId="{48452138-66C7-4EB0-A00B-2AF5C18D511A}" srcId="{8F425EA4-0FA9-4863-95C3-1F1583DA647D}" destId="{04824BE9-7EB9-4D60-A923-831A54688A00}" srcOrd="0" destOrd="0" parTransId="{865BC876-4901-4EE5-978C-F3D2EF27B880}" sibTransId="{82050E97-EB25-4E05-AA90-0893206E745D}"/>
    <dgm:cxn modelId="{92974222-F1AB-45D4-80D2-2168EF0EC118}" srcId="{3BA82114-8F9E-4377-BA62-33DCE0B8D98F}" destId="{1BD5C8B2-719D-4A9B-BAB5-E468758CBBB2}" srcOrd="0" destOrd="0" parTransId="{FDEF5993-0EF6-47D3-A927-F4A1BAC36B55}" sibTransId="{A2829CDA-00F5-4735-933D-FEA573E49E97}"/>
    <dgm:cxn modelId="{CD9092A6-46D3-47C9-9921-EECD6E1B93DC}" srcId="{1806A095-D609-46FB-85FF-E05AD053CAB7}" destId="{14C3774D-691E-4361-BFDF-6C2E3A016BED}" srcOrd="0" destOrd="0" parTransId="{5D5A9F7B-4258-44FE-8398-B263A79CAE1F}" sibTransId="{9B05FD94-61D6-4B08-A43E-2EF3FD449EA7}"/>
    <dgm:cxn modelId="{AB972708-C27B-4B6E-8169-16BC1E7DFE0B}" srcId="{8F425EA4-0FA9-4863-95C3-1F1583DA647D}" destId="{40C64BFB-BB6D-4785-94A9-1A0D352CD821}" srcOrd="4" destOrd="0" parTransId="{CB8396A8-0977-4BD8-9635-31F689F140F0}" sibTransId="{7DD20693-36DC-4A5F-85A1-DE4DD4C4F473}"/>
    <dgm:cxn modelId="{ECEE9886-6984-4AF5-B0BD-9C9A03C6693E}" type="presOf" srcId="{14C3774D-691E-4361-BFDF-6C2E3A016BED}" destId="{BE8C8F67-5A55-4F5F-8EA3-D4DA4739960A}" srcOrd="0" destOrd="0" presId="urn:microsoft.com/office/officeart/2016/7/layout/HexagonTimeline"/>
    <dgm:cxn modelId="{AE9C0301-6D81-4781-A00A-C86212593098}" type="presOf" srcId="{0A4029AF-428C-487C-8C16-D2BFC8933788}" destId="{C5741CCC-DF32-4788-91EF-91F01EBD38BC}" srcOrd="0" destOrd="0" presId="urn:microsoft.com/office/officeart/2016/7/layout/HexagonTimeline"/>
    <dgm:cxn modelId="{83EEC473-1C22-4AB7-B855-B55C6F374567}" srcId="{8F425EA4-0FA9-4863-95C3-1F1583DA647D}" destId="{1806A095-D609-46FB-85FF-E05AD053CAB7}" srcOrd="5" destOrd="0" parTransId="{A3E08E17-74EA-43F9-86EB-9531DAEE3DC9}" sibTransId="{3CE541E7-DC5C-4596-9004-F373206CA1A5}"/>
    <dgm:cxn modelId="{60C35874-6B88-42B0-88A0-9E11AEE8EB1C}" type="presOf" srcId="{8F425EA4-0FA9-4863-95C3-1F1583DA647D}" destId="{E364E851-BF22-4F9E-B2A1-FF43A56191BF}" srcOrd="0" destOrd="0" presId="urn:microsoft.com/office/officeart/2016/7/layout/HexagonTimeline"/>
    <dgm:cxn modelId="{284FB2B1-FC88-4569-BD9E-80320FC64CD3}" type="presOf" srcId="{D14C9361-0FD9-4432-9EAB-2243C1C858DF}" destId="{0D6B2296-156C-4E14-A33E-0C890A79E36D}" srcOrd="0" destOrd="0" presId="urn:microsoft.com/office/officeart/2016/7/layout/HexagonTimeline"/>
    <dgm:cxn modelId="{8F578D80-FC33-4A70-86B1-5A96F9A39D06}" srcId="{8F425EA4-0FA9-4863-95C3-1F1583DA647D}" destId="{3BA82114-8F9E-4377-BA62-33DCE0B8D98F}" srcOrd="1" destOrd="0" parTransId="{33AA2A99-D34B-4A46-8680-9161C8EA8BAA}" sibTransId="{44DF9787-8079-4857-8099-0C032DF73D59}"/>
    <dgm:cxn modelId="{88AFD239-73C4-4E95-823D-8334017F9F6C}" type="presOf" srcId="{7AE4D198-9DAE-4345-BDFE-6195C436FB8E}" destId="{03B57377-53AB-463A-A4A7-C29E1AF0FFBE}" srcOrd="0" destOrd="0" presId="urn:microsoft.com/office/officeart/2016/7/layout/HexagonTimeline"/>
    <dgm:cxn modelId="{25D03FB3-4EB1-49FE-BDEA-9397F3FB9186}" srcId="{E52BE8A1-F1F8-448F-91C3-318DD96FF143}" destId="{7AE4D198-9DAE-4345-BDFE-6195C436FB8E}" srcOrd="0" destOrd="0" parTransId="{06024587-790C-4BA3-A3A8-29FFB785FBA8}" sibTransId="{E4269B33-898F-4057-9C7B-6FD9D7123A3D}"/>
    <dgm:cxn modelId="{9CB988C8-EE23-4CFC-9107-98D114873318}" srcId="{0EC7F129-FBEE-41F7-973F-FB36E9042B15}" destId="{FD5B69B4-DA22-4999-96BE-329BBE1A9CB9}" srcOrd="0" destOrd="0" parTransId="{52FCD964-7AF0-4BCA-B26E-5AB157A27B7B}" sibTransId="{0DB6A175-3261-4CA0-96EB-C3F6B9789EDC}"/>
    <dgm:cxn modelId="{EA303160-4939-41C9-8819-15CDFCD2D50E}" type="presOf" srcId="{3BA82114-8F9E-4377-BA62-33DCE0B8D98F}" destId="{5854D360-D2F8-42ED-B023-9602CB8C755E}" srcOrd="0" destOrd="0" presId="urn:microsoft.com/office/officeart/2016/7/layout/HexagonTimeline"/>
    <dgm:cxn modelId="{BD9A61EE-68B4-483E-B673-04202F40EED5}" type="presOf" srcId="{4EF16AC2-D7FB-47FB-8724-6928BFE06243}" destId="{3F5FDCBD-3377-40FE-9548-48D618428468}" srcOrd="0" destOrd="0" presId="urn:microsoft.com/office/officeart/2016/7/layout/HexagonTimeline"/>
    <dgm:cxn modelId="{031F5EE6-536F-4EC8-A5BA-33E6FA248CD3}" srcId="{40C64BFB-BB6D-4785-94A9-1A0D352CD821}" destId="{23B12B39-4EC6-48CD-8342-86B433559E05}" srcOrd="0" destOrd="0" parTransId="{97EEE26A-7613-48FB-B988-54C9A0E17640}" sibTransId="{02A4951B-B606-4127-B2DB-BF69F82655CB}"/>
    <dgm:cxn modelId="{E4290CF1-F7B4-4011-AF4E-51F168AF0071}" srcId="{04824BE9-7EB9-4D60-A923-831A54688A00}" destId="{8514A0AB-6D40-440F-BC32-08D2F16CFF4D}" srcOrd="0" destOrd="0" parTransId="{A7F567D4-1435-43A2-BB9C-C9A7DA66A7D9}" sibTransId="{2CAC6E7E-BFF3-4E0B-9BDD-BF150B36C84C}"/>
    <dgm:cxn modelId="{F0AA3704-3549-46D6-8872-504B1327EF53}" type="presOf" srcId="{0EC7F129-FBEE-41F7-973F-FB36E9042B15}" destId="{F2C7FECE-7794-4225-A78E-6C159942A590}" srcOrd="0" destOrd="0" presId="urn:microsoft.com/office/officeart/2016/7/layout/HexagonTimeline"/>
    <dgm:cxn modelId="{B60DD101-DC5C-4347-9B61-79503D43EABD}" type="presOf" srcId="{486DE56B-D454-4459-8D85-F93189DC4EB5}" destId="{7E4DE51F-3B41-4F59-A0F8-5ABB1E572FBD}" srcOrd="0" destOrd="0" presId="urn:microsoft.com/office/officeart/2016/7/layout/HexagonTimeline"/>
    <dgm:cxn modelId="{9A04E632-898A-433E-B180-AC547C1561EA}" type="presOf" srcId="{8514A0AB-6D40-440F-BC32-08D2F16CFF4D}" destId="{64FD059F-75BD-4C77-A614-674F56278444}" srcOrd="0" destOrd="0" presId="urn:microsoft.com/office/officeart/2016/7/layout/HexagonTimeline"/>
    <dgm:cxn modelId="{94BB498E-F97A-4519-97EF-23FE0F04DE5B}" type="presOf" srcId="{23B12B39-4EC6-48CD-8342-86B433559E05}" destId="{C7F0F4BC-EBF7-4ADF-A9F6-FD8DA9543CA0}" srcOrd="0" destOrd="0" presId="urn:microsoft.com/office/officeart/2016/7/layout/HexagonTimeline"/>
    <dgm:cxn modelId="{7FC04B46-5AEF-47CC-94B5-72410D722CD0}" type="presOf" srcId="{04824BE9-7EB9-4D60-A923-831A54688A00}" destId="{5C18EEFA-291E-4A7C-A68E-CC7E9B6B1AE1}" srcOrd="0" destOrd="0" presId="urn:microsoft.com/office/officeart/2016/7/layout/HexagonTimeline"/>
    <dgm:cxn modelId="{36F12733-F40C-4CB1-BEDA-203235EA69C0}" type="presOf" srcId="{1BD5C8B2-719D-4A9B-BAB5-E468758CBBB2}" destId="{F4D7A4B8-FD1E-49FE-ADF0-B8B49099D99B}" srcOrd="0" destOrd="0" presId="urn:microsoft.com/office/officeart/2016/7/layout/HexagonTimeline"/>
    <dgm:cxn modelId="{08A3A29B-EBA5-4AB8-B0EC-8087D0532335}" type="presParOf" srcId="{E364E851-BF22-4F9E-B2A1-FF43A56191BF}" destId="{7DB16D52-F06B-474A-954F-365A162DACDE}" srcOrd="0" destOrd="0" presId="urn:microsoft.com/office/officeart/2016/7/layout/HexagonTimeline"/>
    <dgm:cxn modelId="{1BB3F7F4-160F-4FCA-992F-D8C4A121DE09}" type="presParOf" srcId="{7DB16D52-F06B-474A-954F-365A162DACDE}" destId="{5C18EEFA-291E-4A7C-A68E-CC7E9B6B1AE1}" srcOrd="0" destOrd="0" presId="urn:microsoft.com/office/officeart/2016/7/layout/HexagonTimeline"/>
    <dgm:cxn modelId="{2A06D972-3432-4BC9-A9F2-0AA7D7426889}" type="presParOf" srcId="{7DB16D52-F06B-474A-954F-365A162DACDE}" destId="{64FD059F-75BD-4C77-A614-674F56278444}" srcOrd="1" destOrd="0" presId="urn:microsoft.com/office/officeart/2016/7/layout/HexagonTimeline"/>
    <dgm:cxn modelId="{EF41D0F4-8649-4149-A152-9A498E51EA84}" type="presParOf" srcId="{7DB16D52-F06B-474A-954F-365A162DACDE}" destId="{7DDCEA5E-661F-44C8-87F1-54566FC89C36}" srcOrd="2" destOrd="0" presId="urn:microsoft.com/office/officeart/2016/7/layout/HexagonTimeline"/>
    <dgm:cxn modelId="{788D5EDD-3D37-40D2-AE47-7FBE806787DE}" type="presParOf" srcId="{7DB16D52-F06B-474A-954F-365A162DACDE}" destId="{187069CC-1F84-4379-A99A-6EA4134275D5}" srcOrd="3" destOrd="0" presId="urn:microsoft.com/office/officeart/2016/7/layout/HexagonTimeline"/>
    <dgm:cxn modelId="{0F14E007-918C-4F6F-8691-EF6D965FE1ED}" type="presParOf" srcId="{7DB16D52-F06B-474A-954F-365A162DACDE}" destId="{5254AC4B-9F99-4B50-8235-2D249A5F81FC}" srcOrd="4" destOrd="0" presId="urn:microsoft.com/office/officeart/2016/7/layout/HexagonTimeline"/>
    <dgm:cxn modelId="{C44FB7B1-4887-4271-A01E-4BC7874BF1F3}" type="presParOf" srcId="{E364E851-BF22-4F9E-B2A1-FF43A56191BF}" destId="{55AD9539-5D8D-4E6C-AF5D-120888DD0ED6}" srcOrd="1" destOrd="0" presId="urn:microsoft.com/office/officeart/2016/7/layout/HexagonTimeline"/>
    <dgm:cxn modelId="{D8F605B1-24F7-40B5-8DFF-8799A3B7CE1C}" type="presParOf" srcId="{E364E851-BF22-4F9E-B2A1-FF43A56191BF}" destId="{7D16FE57-1507-404C-8051-8832D78A279B}" srcOrd="2" destOrd="0" presId="urn:microsoft.com/office/officeart/2016/7/layout/HexagonTimeline"/>
    <dgm:cxn modelId="{F7EDE3AA-59F0-4A45-8882-4B66E3FCDDA5}" type="presParOf" srcId="{7D16FE57-1507-404C-8051-8832D78A279B}" destId="{5854D360-D2F8-42ED-B023-9602CB8C755E}" srcOrd="0" destOrd="0" presId="urn:microsoft.com/office/officeart/2016/7/layout/HexagonTimeline"/>
    <dgm:cxn modelId="{3434666C-227A-4BDD-B703-20B36D11EAA9}" type="presParOf" srcId="{7D16FE57-1507-404C-8051-8832D78A279B}" destId="{F4D7A4B8-FD1E-49FE-ADF0-B8B49099D99B}" srcOrd="1" destOrd="0" presId="urn:microsoft.com/office/officeart/2016/7/layout/HexagonTimeline"/>
    <dgm:cxn modelId="{2560CDD2-EEC7-40E8-B3EA-48992BAAC2F0}" type="presParOf" srcId="{7D16FE57-1507-404C-8051-8832D78A279B}" destId="{2D941BF4-A0A4-46FD-AAC1-40A8388CBD19}" srcOrd="2" destOrd="0" presId="urn:microsoft.com/office/officeart/2016/7/layout/HexagonTimeline"/>
    <dgm:cxn modelId="{147B0416-6052-4AD0-AD38-FAAFC4F49424}" type="presParOf" srcId="{7D16FE57-1507-404C-8051-8832D78A279B}" destId="{FEA1EF3D-C5D4-4278-A545-0FC4FC506A34}" srcOrd="3" destOrd="0" presId="urn:microsoft.com/office/officeart/2016/7/layout/HexagonTimeline"/>
    <dgm:cxn modelId="{FF98C9CD-5B66-4617-A110-778379DCE235}" type="presParOf" srcId="{7D16FE57-1507-404C-8051-8832D78A279B}" destId="{B9085F31-AE42-4579-B563-09E2EC7A1C50}" srcOrd="4" destOrd="0" presId="urn:microsoft.com/office/officeart/2016/7/layout/HexagonTimeline"/>
    <dgm:cxn modelId="{3AEAB407-1B22-4FA3-9A91-8D922881738F}" type="presParOf" srcId="{E364E851-BF22-4F9E-B2A1-FF43A56191BF}" destId="{9503A872-7BC5-4A97-B876-C4FDBC8CC820}" srcOrd="3" destOrd="0" presId="urn:microsoft.com/office/officeart/2016/7/layout/HexagonTimeline"/>
    <dgm:cxn modelId="{9976C041-BA53-4F01-8610-90D31C1B351B}" type="presParOf" srcId="{E364E851-BF22-4F9E-B2A1-FF43A56191BF}" destId="{E4F9DBCB-DBBD-4F2A-BC22-3A11165F3E16}" srcOrd="4" destOrd="0" presId="urn:microsoft.com/office/officeart/2016/7/layout/HexagonTimeline"/>
    <dgm:cxn modelId="{DEA85559-287F-4A73-B3E4-615CFEDEA340}" type="presParOf" srcId="{E4F9DBCB-DBBD-4F2A-BC22-3A11165F3E16}" destId="{C61D472C-B7F8-45E0-B706-6D8C2E4E08AB}" srcOrd="0" destOrd="0" presId="urn:microsoft.com/office/officeart/2016/7/layout/HexagonTimeline"/>
    <dgm:cxn modelId="{26EA2529-B215-4952-9CE4-51B05CFEF48A}" type="presParOf" srcId="{E4F9DBCB-DBBD-4F2A-BC22-3A11165F3E16}" destId="{03B57377-53AB-463A-A4A7-C29E1AF0FFBE}" srcOrd="1" destOrd="0" presId="urn:microsoft.com/office/officeart/2016/7/layout/HexagonTimeline"/>
    <dgm:cxn modelId="{D7119AAF-3F1F-425C-B546-3E9E7B2B182C}" type="presParOf" srcId="{E4F9DBCB-DBBD-4F2A-BC22-3A11165F3E16}" destId="{729E56DF-2A5B-41DC-87AD-B153470AB98D}" srcOrd="2" destOrd="0" presId="urn:microsoft.com/office/officeart/2016/7/layout/HexagonTimeline"/>
    <dgm:cxn modelId="{B44EA9A5-805F-4FC6-8BB4-F923F3B23799}" type="presParOf" srcId="{E4F9DBCB-DBBD-4F2A-BC22-3A11165F3E16}" destId="{92013FAB-F884-45DB-96FF-6EA8C4390967}" srcOrd="3" destOrd="0" presId="urn:microsoft.com/office/officeart/2016/7/layout/HexagonTimeline"/>
    <dgm:cxn modelId="{417D8551-FF64-4357-9372-2956387753B6}" type="presParOf" srcId="{E4F9DBCB-DBBD-4F2A-BC22-3A11165F3E16}" destId="{C07FBBB7-DA18-40F6-A2B1-2801F7B3A5E5}" srcOrd="4" destOrd="0" presId="urn:microsoft.com/office/officeart/2016/7/layout/HexagonTimeline"/>
    <dgm:cxn modelId="{1CD97DEA-08D4-4E27-8381-784D03391336}" type="presParOf" srcId="{E364E851-BF22-4F9E-B2A1-FF43A56191BF}" destId="{02A4A300-F6A0-4682-9F86-F5510B773AA5}" srcOrd="5" destOrd="0" presId="urn:microsoft.com/office/officeart/2016/7/layout/HexagonTimeline"/>
    <dgm:cxn modelId="{F628297F-EAEA-4E58-AAE0-B73ACF34D197}" type="presParOf" srcId="{E364E851-BF22-4F9E-B2A1-FF43A56191BF}" destId="{0A3383BE-81D8-497D-B7EB-D7383E692980}" srcOrd="6" destOrd="0" presId="urn:microsoft.com/office/officeart/2016/7/layout/HexagonTimeline"/>
    <dgm:cxn modelId="{24254082-6658-4FA8-B25E-E47E6A92218C}" type="presParOf" srcId="{0A3383BE-81D8-497D-B7EB-D7383E692980}" destId="{F2C7FECE-7794-4225-A78E-6C159942A590}" srcOrd="0" destOrd="0" presId="urn:microsoft.com/office/officeart/2016/7/layout/HexagonTimeline"/>
    <dgm:cxn modelId="{D907A13E-A416-4F32-B839-D380E2E3B311}" type="presParOf" srcId="{0A3383BE-81D8-497D-B7EB-D7383E692980}" destId="{8449CEE9-17DC-49C4-A051-6C65B8B7BE04}" srcOrd="1" destOrd="0" presId="urn:microsoft.com/office/officeart/2016/7/layout/HexagonTimeline"/>
    <dgm:cxn modelId="{F72F2457-A1A7-42EC-BECC-6C1B4A5E1515}" type="presParOf" srcId="{0A3383BE-81D8-497D-B7EB-D7383E692980}" destId="{1B15BCF0-B43E-4423-9E9C-DE9C972D7AF2}" srcOrd="2" destOrd="0" presId="urn:microsoft.com/office/officeart/2016/7/layout/HexagonTimeline"/>
    <dgm:cxn modelId="{569D69C3-188A-47EC-AE08-A8B8A1E04EE7}" type="presParOf" srcId="{0A3383BE-81D8-497D-B7EB-D7383E692980}" destId="{443BC17D-024A-452D-B200-E779784A5DBE}" srcOrd="3" destOrd="0" presId="urn:microsoft.com/office/officeart/2016/7/layout/HexagonTimeline"/>
    <dgm:cxn modelId="{055D9B8D-0316-4213-90E6-1D575BF7FDB1}" type="presParOf" srcId="{0A3383BE-81D8-497D-B7EB-D7383E692980}" destId="{DDEDCD6B-AA1E-413B-A8F0-5DA95B655286}" srcOrd="4" destOrd="0" presId="urn:microsoft.com/office/officeart/2016/7/layout/HexagonTimeline"/>
    <dgm:cxn modelId="{805382C1-8916-4D13-A3C2-F7E4AAC56494}" type="presParOf" srcId="{E364E851-BF22-4F9E-B2A1-FF43A56191BF}" destId="{09AA8396-2389-4FA2-B3E0-2B6C8F055DB7}" srcOrd="7" destOrd="0" presId="urn:microsoft.com/office/officeart/2016/7/layout/HexagonTimeline"/>
    <dgm:cxn modelId="{69ECB905-1B38-4283-8B94-ACA6622D0104}" type="presParOf" srcId="{E364E851-BF22-4F9E-B2A1-FF43A56191BF}" destId="{2A458536-9858-4F33-8A15-D48C42CEFBAF}" srcOrd="8" destOrd="0" presId="urn:microsoft.com/office/officeart/2016/7/layout/HexagonTimeline"/>
    <dgm:cxn modelId="{8B97EFEC-2FC6-4D44-A8D5-781AE7C85543}" type="presParOf" srcId="{2A458536-9858-4F33-8A15-D48C42CEFBAF}" destId="{07B84850-C150-47B1-88A7-88FA69B967E0}" srcOrd="0" destOrd="0" presId="urn:microsoft.com/office/officeart/2016/7/layout/HexagonTimeline"/>
    <dgm:cxn modelId="{3AA67AAF-EE0A-446A-8345-2FA9A3605400}" type="presParOf" srcId="{2A458536-9858-4F33-8A15-D48C42CEFBAF}" destId="{C7F0F4BC-EBF7-4ADF-A9F6-FD8DA9543CA0}" srcOrd="1" destOrd="0" presId="urn:microsoft.com/office/officeart/2016/7/layout/HexagonTimeline"/>
    <dgm:cxn modelId="{DCC04E5E-C07B-41DD-9D4E-D6ECC002B661}" type="presParOf" srcId="{2A458536-9858-4F33-8A15-D48C42CEFBAF}" destId="{F830329A-90B8-42A1-B732-4F46E7433A9A}" srcOrd="2" destOrd="0" presId="urn:microsoft.com/office/officeart/2016/7/layout/HexagonTimeline"/>
    <dgm:cxn modelId="{66B117D7-EC97-48C6-BAF2-5610112C9F92}" type="presParOf" srcId="{2A458536-9858-4F33-8A15-D48C42CEFBAF}" destId="{AFA1F98E-7014-4882-A2D3-22D977DB5FA5}" srcOrd="3" destOrd="0" presId="urn:microsoft.com/office/officeart/2016/7/layout/HexagonTimeline"/>
    <dgm:cxn modelId="{65FAD921-65CB-4E85-8F96-CCB58B36901C}" type="presParOf" srcId="{2A458536-9858-4F33-8A15-D48C42CEFBAF}" destId="{E3D1C5EF-5004-4C48-AB79-472CCEBD68A1}" srcOrd="4" destOrd="0" presId="urn:microsoft.com/office/officeart/2016/7/layout/HexagonTimeline"/>
    <dgm:cxn modelId="{2BB9E140-11DC-47A0-BE21-0251A0327685}" type="presParOf" srcId="{E364E851-BF22-4F9E-B2A1-FF43A56191BF}" destId="{002DD405-B7C6-4C7D-AC22-07F01066D969}" srcOrd="9" destOrd="0" presId="urn:microsoft.com/office/officeart/2016/7/layout/HexagonTimeline"/>
    <dgm:cxn modelId="{460A3096-4EA8-42FA-9E35-761D2AAB5A0B}" type="presParOf" srcId="{E364E851-BF22-4F9E-B2A1-FF43A56191BF}" destId="{6DC9D5F7-6DBF-4780-99C5-6B675321E5E7}" srcOrd="10" destOrd="0" presId="urn:microsoft.com/office/officeart/2016/7/layout/HexagonTimeline"/>
    <dgm:cxn modelId="{BC1DE98C-F100-4DFD-A91F-025F7FD33808}" type="presParOf" srcId="{6DC9D5F7-6DBF-4780-99C5-6B675321E5E7}" destId="{B5692D49-4799-457F-9CA5-0615F8E2628A}" srcOrd="0" destOrd="0" presId="urn:microsoft.com/office/officeart/2016/7/layout/HexagonTimeline"/>
    <dgm:cxn modelId="{BD49925C-9EAB-427A-BD58-06FE67E60F50}" type="presParOf" srcId="{6DC9D5F7-6DBF-4780-99C5-6B675321E5E7}" destId="{BE8C8F67-5A55-4F5F-8EA3-D4DA4739960A}" srcOrd="1" destOrd="0" presId="urn:microsoft.com/office/officeart/2016/7/layout/HexagonTimeline"/>
    <dgm:cxn modelId="{5DAFCB68-2092-4797-8838-BA76A9CE4CC0}" type="presParOf" srcId="{6DC9D5F7-6DBF-4780-99C5-6B675321E5E7}" destId="{E4E079B5-4AFD-4CC3-A0A7-BDD4D2495AD5}" srcOrd="2" destOrd="0" presId="urn:microsoft.com/office/officeart/2016/7/layout/HexagonTimeline"/>
    <dgm:cxn modelId="{D0E4DA4D-9672-4380-BBA3-F0B6CE9D5C57}" type="presParOf" srcId="{6DC9D5F7-6DBF-4780-99C5-6B675321E5E7}" destId="{47FA0419-3CAB-4FE4-B594-EDF4D844021B}" srcOrd="3" destOrd="0" presId="urn:microsoft.com/office/officeart/2016/7/layout/HexagonTimeline"/>
    <dgm:cxn modelId="{E1F3CBB2-583F-495E-B66D-268AD7F9CE23}" type="presParOf" srcId="{6DC9D5F7-6DBF-4780-99C5-6B675321E5E7}" destId="{07722C13-5E3E-489B-AD43-85B9812EF4EE}" srcOrd="4" destOrd="0" presId="urn:microsoft.com/office/officeart/2016/7/layout/HexagonTimeline"/>
    <dgm:cxn modelId="{67F5D034-6F5E-48A6-A4B3-69808EA2858D}" type="presParOf" srcId="{E364E851-BF22-4F9E-B2A1-FF43A56191BF}" destId="{573EAA12-22FE-4598-BCFE-9022D9DEB770}" srcOrd="11" destOrd="0" presId="urn:microsoft.com/office/officeart/2016/7/layout/HexagonTimeline"/>
    <dgm:cxn modelId="{A496B12C-64B4-499F-9C2C-DE2F09CED20E}" type="presParOf" srcId="{E364E851-BF22-4F9E-B2A1-FF43A56191BF}" destId="{5698C9EB-E7CB-49D7-8B29-212D0C9EFBE9}" srcOrd="12" destOrd="0" presId="urn:microsoft.com/office/officeart/2016/7/layout/HexagonTimeline"/>
    <dgm:cxn modelId="{CC81710B-84CA-4A1E-AD99-F88CFA5F0D39}" type="presParOf" srcId="{5698C9EB-E7CB-49D7-8B29-212D0C9EFBE9}" destId="{C5741CCC-DF32-4788-91EF-91F01EBD38BC}" srcOrd="0" destOrd="0" presId="urn:microsoft.com/office/officeart/2016/7/layout/HexagonTimeline"/>
    <dgm:cxn modelId="{297681E7-DA86-4A08-944F-CF323CEB59A3}" type="presParOf" srcId="{5698C9EB-E7CB-49D7-8B29-212D0C9EFBE9}" destId="{7E4DE51F-3B41-4F59-A0F8-5ABB1E572FBD}" srcOrd="1" destOrd="0" presId="urn:microsoft.com/office/officeart/2016/7/layout/HexagonTimeline"/>
    <dgm:cxn modelId="{ED3C70E4-9E74-45B6-B569-DC983261D622}" type="presParOf" srcId="{5698C9EB-E7CB-49D7-8B29-212D0C9EFBE9}" destId="{32FBFCF5-D708-4922-819B-10F8617A7E2C}" srcOrd="2" destOrd="0" presId="urn:microsoft.com/office/officeart/2016/7/layout/HexagonTimeline"/>
    <dgm:cxn modelId="{48178B4F-3638-44EB-B83E-D9F68B8D0090}" type="presParOf" srcId="{5698C9EB-E7CB-49D7-8B29-212D0C9EFBE9}" destId="{36E9F2F3-9A40-4AE0-AE51-7C4EC9328FD0}" srcOrd="3" destOrd="0" presId="urn:microsoft.com/office/officeart/2016/7/layout/HexagonTimeline"/>
    <dgm:cxn modelId="{A026B12C-7649-42EB-AB7B-709DE05AB4B2}" type="presParOf" srcId="{5698C9EB-E7CB-49D7-8B29-212D0C9EFBE9}" destId="{985A97E5-654B-4872-95C7-840E38DA3475}" srcOrd="4" destOrd="0" presId="urn:microsoft.com/office/officeart/2016/7/layout/HexagonTimeline"/>
    <dgm:cxn modelId="{ED1047B0-2417-40B2-BC21-2884307E5634}" type="presParOf" srcId="{E364E851-BF22-4F9E-B2A1-FF43A56191BF}" destId="{DD74C5FB-1ED7-46B8-9EB7-C138F84788BF}" srcOrd="13" destOrd="0" presId="urn:microsoft.com/office/officeart/2016/7/layout/HexagonTimeline"/>
    <dgm:cxn modelId="{EA2E29FD-DCBF-4280-9719-A49CD80DC112}" type="presParOf" srcId="{E364E851-BF22-4F9E-B2A1-FF43A56191BF}" destId="{20DFCB5F-7454-4DCB-BA8D-A56D3AA108E1}" srcOrd="14" destOrd="0" presId="urn:microsoft.com/office/officeart/2016/7/layout/HexagonTimeline"/>
    <dgm:cxn modelId="{2A3B7E9E-C1EE-4393-853E-D0C24ED55CB3}" type="presParOf" srcId="{20DFCB5F-7454-4DCB-BA8D-A56D3AA108E1}" destId="{0D6B2296-156C-4E14-A33E-0C890A79E36D}" srcOrd="0" destOrd="0" presId="urn:microsoft.com/office/officeart/2016/7/layout/HexagonTimeline"/>
    <dgm:cxn modelId="{89108054-6547-4363-B159-191624223160}" type="presParOf" srcId="{20DFCB5F-7454-4DCB-BA8D-A56D3AA108E1}" destId="{3F5FDCBD-3377-40FE-9548-48D618428468}" srcOrd="1" destOrd="0" presId="urn:microsoft.com/office/officeart/2016/7/layout/HexagonTimeline"/>
    <dgm:cxn modelId="{DDE1FE15-4C5E-4A3C-90DA-4F12ADD9D4FF}" type="presParOf" srcId="{20DFCB5F-7454-4DCB-BA8D-A56D3AA108E1}" destId="{8708C5AE-89D4-4D64-AF96-999284F1A616}" srcOrd="2" destOrd="0" presId="urn:microsoft.com/office/officeart/2016/7/layout/HexagonTimeline"/>
    <dgm:cxn modelId="{1EA1F78D-9246-4826-A6E6-A6EDFAE8B172}" type="presParOf" srcId="{20DFCB5F-7454-4DCB-BA8D-A56D3AA108E1}" destId="{EA8830B5-74E2-49AB-8B18-763524482CEC}" srcOrd="3" destOrd="0" presId="urn:microsoft.com/office/officeart/2016/7/layout/HexagonTimeline"/>
    <dgm:cxn modelId="{27966B4B-D56E-4C18-A819-B06CC913307E}" type="presParOf" srcId="{20DFCB5F-7454-4DCB-BA8D-A56D3AA108E1}" destId="{74E00B1B-1C27-4F25-85AE-E400102C6668}" srcOrd="4" destOrd="0" presId="urn:microsoft.com/office/officeart/2016/7/layout/Hexago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4F2920-B727-4521-9E6F-E3E7C0684533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3BA93FF8-6CF9-49BA-AAA7-18E245896631}">
      <dgm:prSet phldrT="[文字]" custT="1"/>
      <dgm:spPr/>
      <dgm:t>
        <a:bodyPr/>
        <a:lstStyle/>
        <a:p>
          <a:r>
            <a:rPr lang="en-US" altLang="zh-HK" sz="1400" b="1" dirty="0"/>
            <a:t>Teaching Belief</a:t>
          </a:r>
          <a:endParaRPr lang="zh-HK" altLang="en-US" sz="1400" b="1" dirty="0"/>
        </a:p>
      </dgm:t>
    </dgm:pt>
    <dgm:pt modelId="{DB6B41DD-E926-41C9-857A-301F87026B4D}" type="parTrans" cxnId="{1B81628C-4D8B-40EE-AE2A-778AFB418B60}">
      <dgm:prSet/>
      <dgm:spPr/>
      <dgm:t>
        <a:bodyPr/>
        <a:lstStyle/>
        <a:p>
          <a:endParaRPr lang="zh-HK" altLang="en-US"/>
        </a:p>
      </dgm:t>
    </dgm:pt>
    <dgm:pt modelId="{C1B91B47-AA0E-4259-A3A4-5CB0816A4FA0}" type="sibTrans" cxnId="{1B81628C-4D8B-40EE-AE2A-778AFB418B60}">
      <dgm:prSet/>
      <dgm:spPr/>
      <dgm:t>
        <a:bodyPr/>
        <a:lstStyle/>
        <a:p>
          <a:endParaRPr lang="zh-HK" altLang="en-US"/>
        </a:p>
      </dgm:t>
    </dgm:pt>
    <dgm:pt modelId="{C245E70D-1BC5-4B6C-9307-03AB9FE8A553}">
      <dgm:prSet phldrT="[文字]" custT="1"/>
      <dgm:spPr/>
      <dgm:t>
        <a:bodyPr/>
        <a:lstStyle/>
        <a:p>
          <a:r>
            <a:rPr lang="en-US" altLang="zh-HK" sz="1400" b="1" dirty="0"/>
            <a:t>Teaching Style</a:t>
          </a:r>
          <a:endParaRPr lang="zh-HK" altLang="en-US" sz="1400" b="1" dirty="0"/>
        </a:p>
      </dgm:t>
    </dgm:pt>
    <dgm:pt modelId="{42318708-37A3-4146-8A26-FF308E776DCA}" type="parTrans" cxnId="{C998AB3C-5798-4153-9545-CB699B209349}">
      <dgm:prSet/>
      <dgm:spPr/>
      <dgm:t>
        <a:bodyPr/>
        <a:lstStyle/>
        <a:p>
          <a:endParaRPr lang="zh-HK" altLang="en-US"/>
        </a:p>
      </dgm:t>
    </dgm:pt>
    <dgm:pt modelId="{4DB3AB53-0B98-4B7D-A96E-ED0231179185}" type="sibTrans" cxnId="{C998AB3C-5798-4153-9545-CB699B209349}">
      <dgm:prSet/>
      <dgm:spPr/>
      <dgm:t>
        <a:bodyPr/>
        <a:lstStyle/>
        <a:p>
          <a:endParaRPr lang="zh-HK" altLang="en-US"/>
        </a:p>
      </dgm:t>
    </dgm:pt>
    <dgm:pt modelId="{D7A08DD4-3C38-437F-9786-3AB0FE3A5835}">
      <dgm:prSet phldrT="[文字]" custT="1"/>
      <dgm:spPr/>
      <dgm:t>
        <a:bodyPr/>
        <a:lstStyle/>
        <a:p>
          <a:r>
            <a:rPr lang="en-US" altLang="zh-HK" sz="1400" b="1" dirty="0"/>
            <a:t>Teaching Practices</a:t>
          </a:r>
          <a:endParaRPr lang="zh-HK" altLang="en-US" sz="1400" b="1" dirty="0"/>
        </a:p>
      </dgm:t>
    </dgm:pt>
    <dgm:pt modelId="{1D9CAA3F-422D-4670-B85D-C15B0D6DE039}" type="parTrans" cxnId="{CADE9493-F5A7-4745-9956-FD65087029FF}">
      <dgm:prSet/>
      <dgm:spPr/>
      <dgm:t>
        <a:bodyPr/>
        <a:lstStyle/>
        <a:p>
          <a:endParaRPr lang="zh-HK" altLang="en-US"/>
        </a:p>
      </dgm:t>
    </dgm:pt>
    <dgm:pt modelId="{15764513-BE33-4F88-BD94-D83BFCFFBEAF}" type="sibTrans" cxnId="{CADE9493-F5A7-4745-9956-FD65087029FF}">
      <dgm:prSet/>
      <dgm:spPr/>
      <dgm:t>
        <a:bodyPr/>
        <a:lstStyle/>
        <a:p>
          <a:endParaRPr lang="zh-HK" altLang="en-US"/>
        </a:p>
      </dgm:t>
    </dgm:pt>
    <dgm:pt modelId="{49B0471A-DB7F-46BD-9A72-8560FCFE9CFB}">
      <dgm:prSet phldrT="[文字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altLang="zh-HK" sz="1400" b="1" dirty="0"/>
            <a:t>Curriculum design</a:t>
          </a:r>
          <a:endParaRPr lang="zh-HK" altLang="en-US" sz="1400" b="1" dirty="0"/>
        </a:p>
      </dgm:t>
    </dgm:pt>
    <dgm:pt modelId="{0D09A224-E846-4E8E-9A8E-47EBC43B8D75}" type="parTrans" cxnId="{C44F09C8-4A7D-483A-AF63-81F133EE7019}">
      <dgm:prSet/>
      <dgm:spPr/>
      <dgm:t>
        <a:bodyPr/>
        <a:lstStyle/>
        <a:p>
          <a:endParaRPr lang="zh-HK" altLang="en-US"/>
        </a:p>
      </dgm:t>
    </dgm:pt>
    <dgm:pt modelId="{BF75AD9B-6385-471F-BD59-AE3DC1E8F922}" type="sibTrans" cxnId="{C44F09C8-4A7D-483A-AF63-81F133EE7019}">
      <dgm:prSet/>
      <dgm:spPr/>
      <dgm:t>
        <a:bodyPr/>
        <a:lstStyle/>
        <a:p>
          <a:endParaRPr lang="zh-HK" altLang="en-US"/>
        </a:p>
      </dgm:t>
    </dgm:pt>
    <dgm:pt modelId="{930A82E4-14FA-4620-ABCC-583A53C75383}">
      <dgm:prSet phldrT="[文字]" custT="1"/>
      <dgm:spPr/>
      <dgm:t>
        <a:bodyPr/>
        <a:lstStyle/>
        <a:p>
          <a:pPr>
            <a:buNone/>
          </a:pPr>
          <a:r>
            <a:rPr lang="en-US" altLang="en-US" sz="1400" b="1" dirty="0"/>
            <a:t>Learning task design</a:t>
          </a:r>
          <a:endParaRPr lang="zh-HK" altLang="en-US" sz="1400" b="1" dirty="0"/>
        </a:p>
      </dgm:t>
    </dgm:pt>
    <dgm:pt modelId="{FD0475A9-90E8-43B8-8B77-D94538948D61}" type="parTrans" cxnId="{01F3A5BE-8DF0-40E4-A699-02E90489A78C}">
      <dgm:prSet/>
      <dgm:spPr/>
      <dgm:t>
        <a:bodyPr/>
        <a:lstStyle/>
        <a:p>
          <a:endParaRPr lang="zh-HK" altLang="en-US"/>
        </a:p>
      </dgm:t>
    </dgm:pt>
    <dgm:pt modelId="{88B1660F-3EA2-4F83-AC66-535DE0B71F9F}" type="sibTrans" cxnId="{01F3A5BE-8DF0-40E4-A699-02E90489A78C}">
      <dgm:prSet/>
      <dgm:spPr/>
      <dgm:t>
        <a:bodyPr/>
        <a:lstStyle/>
        <a:p>
          <a:endParaRPr lang="zh-HK" altLang="en-US"/>
        </a:p>
      </dgm:t>
    </dgm:pt>
    <dgm:pt modelId="{B0E02DE8-A739-435E-83FF-8D7A69822D76}">
      <dgm:prSet phldrT="[文字]" custT="1"/>
      <dgm:spPr/>
      <dgm:t>
        <a:bodyPr/>
        <a:lstStyle/>
        <a:p>
          <a:pPr>
            <a:buNone/>
          </a:pPr>
          <a:r>
            <a:rPr lang="en-US" altLang="en-US" sz="1400" b="1" dirty="0"/>
            <a:t>Interacting with students</a:t>
          </a:r>
          <a:endParaRPr lang="zh-HK" altLang="en-US" sz="1400" b="1" dirty="0"/>
        </a:p>
      </dgm:t>
    </dgm:pt>
    <dgm:pt modelId="{177141E8-8B42-4003-AF90-56054E1CA69B}" type="parTrans" cxnId="{35D46073-352F-4F39-9FA4-F22EAC3FA92A}">
      <dgm:prSet/>
      <dgm:spPr/>
      <dgm:t>
        <a:bodyPr/>
        <a:lstStyle/>
        <a:p>
          <a:endParaRPr lang="zh-HK" altLang="en-US"/>
        </a:p>
      </dgm:t>
    </dgm:pt>
    <dgm:pt modelId="{77AE8CE6-D816-4389-AAA6-22E87AB3A41A}" type="sibTrans" cxnId="{35D46073-352F-4F39-9FA4-F22EAC3FA92A}">
      <dgm:prSet/>
      <dgm:spPr/>
      <dgm:t>
        <a:bodyPr/>
        <a:lstStyle/>
        <a:p>
          <a:endParaRPr lang="zh-HK" altLang="en-US"/>
        </a:p>
      </dgm:t>
    </dgm:pt>
    <dgm:pt modelId="{3D1BEC73-EFEF-4C77-A29F-FB36575841FB}">
      <dgm:prSet phldrT="[文字]" custT="1"/>
      <dgm:spPr/>
      <dgm:t>
        <a:bodyPr/>
        <a:lstStyle/>
        <a:p>
          <a:pPr>
            <a:buNone/>
          </a:pPr>
          <a:r>
            <a:rPr lang="en-US" altLang="en-US" sz="1400" b="1" dirty="0"/>
            <a:t>teaching acumen</a:t>
          </a:r>
          <a:endParaRPr lang="zh-HK" altLang="en-US" sz="1400" b="1" dirty="0"/>
        </a:p>
      </dgm:t>
    </dgm:pt>
    <dgm:pt modelId="{AF1BD7DA-A1A9-4794-98A5-A8941EF1DCE2}" type="parTrans" cxnId="{1EEA4D35-1481-4EA3-A65B-EF3B1DA31CEA}">
      <dgm:prSet/>
      <dgm:spPr/>
      <dgm:t>
        <a:bodyPr/>
        <a:lstStyle/>
        <a:p>
          <a:endParaRPr lang="zh-HK" altLang="en-US"/>
        </a:p>
      </dgm:t>
    </dgm:pt>
    <dgm:pt modelId="{E09D4206-3895-40B9-A63C-33D69EADD4AF}" type="sibTrans" cxnId="{1EEA4D35-1481-4EA3-A65B-EF3B1DA31CEA}">
      <dgm:prSet/>
      <dgm:spPr/>
      <dgm:t>
        <a:bodyPr/>
        <a:lstStyle/>
        <a:p>
          <a:endParaRPr lang="zh-HK" altLang="en-US"/>
        </a:p>
      </dgm:t>
    </dgm:pt>
    <dgm:pt modelId="{A947163D-0825-4EDC-B1B0-91E76E095987}" type="pres">
      <dgm:prSet presAssocID="{4B4F2920-B727-4521-9E6F-E3E7C068453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E0F34D1-6105-468C-8BA7-9973495B63F9}" type="pres">
      <dgm:prSet presAssocID="{3BA93FF8-6CF9-49BA-AAA7-18E245896631}" presName="composite" presStyleCnt="0"/>
      <dgm:spPr/>
    </dgm:pt>
    <dgm:pt modelId="{555EB530-9336-4207-8CBE-0C9086D92FAE}" type="pres">
      <dgm:prSet presAssocID="{3BA93FF8-6CF9-49BA-AAA7-18E245896631}" presName="Parent1" presStyleLbl="node1" presStyleIdx="0" presStyleCnt="6" custScaleX="186440" custLinFactNeighborX="52465" custLinFactNeighborY="32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7F391-3FCF-424B-912C-D26CCFE2367D}" type="pres">
      <dgm:prSet presAssocID="{3BA93FF8-6CF9-49BA-AAA7-18E24589663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692B40B-05FF-43E9-B85F-EFFAEEBEF1DC}" type="pres">
      <dgm:prSet presAssocID="{3BA93FF8-6CF9-49BA-AAA7-18E245896631}" presName="BalanceSpacing" presStyleCnt="0"/>
      <dgm:spPr/>
    </dgm:pt>
    <dgm:pt modelId="{F0F8E124-CA5E-42EC-9A52-57D3641638C6}" type="pres">
      <dgm:prSet presAssocID="{3BA93FF8-6CF9-49BA-AAA7-18E245896631}" presName="BalanceSpacing1" presStyleCnt="0"/>
      <dgm:spPr/>
    </dgm:pt>
    <dgm:pt modelId="{5860B8E8-F254-4C85-8E49-D0A7AE50F8BD}" type="pres">
      <dgm:prSet presAssocID="{C1B91B47-AA0E-4259-A3A4-5CB0816A4FA0}" presName="Accent1Text" presStyleLbl="node1" presStyleIdx="1" presStyleCnt="6" custScaleX="142728"/>
      <dgm:spPr/>
      <dgm:t>
        <a:bodyPr/>
        <a:lstStyle/>
        <a:p>
          <a:endParaRPr lang="en-US"/>
        </a:p>
      </dgm:t>
    </dgm:pt>
    <dgm:pt modelId="{F1202668-FBD5-4C21-B42C-8E19A0F72877}" type="pres">
      <dgm:prSet presAssocID="{C1B91B47-AA0E-4259-A3A4-5CB0816A4FA0}" presName="spaceBetweenRectangles" presStyleCnt="0"/>
      <dgm:spPr/>
    </dgm:pt>
    <dgm:pt modelId="{CBAC50B5-3F83-4BB6-8C62-F4520667AF87}" type="pres">
      <dgm:prSet presAssocID="{C245E70D-1BC5-4B6C-9307-03AB9FE8A553}" presName="composite" presStyleCnt="0"/>
      <dgm:spPr/>
    </dgm:pt>
    <dgm:pt modelId="{479AFBD2-2DBD-4D00-87D5-14A8B5D2F2EA}" type="pres">
      <dgm:prSet presAssocID="{C245E70D-1BC5-4B6C-9307-03AB9FE8A553}" presName="Parent1" presStyleLbl="node1" presStyleIdx="2" presStyleCnt="6" custScaleX="18107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C5D4C2-D240-4A1A-A825-837A817460AD}" type="pres">
      <dgm:prSet presAssocID="{C245E70D-1BC5-4B6C-9307-03AB9FE8A553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F5C6E87-9579-4740-9B12-2423B8DD0865}" type="pres">
      <dgm:prSet presAssocID="{C245E70D-1BC5-4B6C-9307-03AB9FE8A553}" presName="BalanceSpacing" presStyleCnt="0"/>
      <dgm:spPr/>
    </dgm:pt>
    <dgm:pt modelId="{6E91F239-DE43-4875-BB21-8CF816FA890F}" type="pres">
      <dgm:prSet presAssocID="{C245E70D-1BC5-4B6C-9307-03AB9FE8A553}" presName="BalanceSpacing1" presStyleCnt="0"/>
      <dgm:spPr/>
    </dgm:pt>
    <dgm:pt modelId="{67CADB9E-B951-4EC4-9265-BE43F72083AC}" type="pres">
      <dgm:prSet presAssocID="{4DB3AB53-0B98-4B7D-A96E-ED0231179185}" presName="Accent1Text" presStyleLbl="node1" presStyleIdx="3" presStyleCnt="6" custScaleX="135066" custScaleY="92690" custLinFactNeighborX="22485" custLinFactNeighborY="215"/>
      <dgm:spPr/>
      <dgm:t>
        <a:bodyPr/>
        <a:lstStyle/>
        <a:p>
          <a:endParaRPr lang="en-US"/>
        </a:p>
      </dgm:t>
    </dgm:pt>
    <dgm:pt modelId="{F6090862-DD62-4230-BC67-22710EBE4EE8}" type="pres">
      <dgm:prSet presAssocID="{4DB3AB53-0B98-4B7D-A96E-ED0231179185}" presName="spaceBetweenRectangles" presStyleCnt="0"/>
      <dgm:spPr/>
    </dgm:pt>
    <dgm:pt modelId="{AC7290EB-57A4-4256-9CEF-49FE81571801}" type="pres">
      <dgm:prSet presAssocID="{D7A08DD4-3C38-437F-9786-3AB0FE3A5835}" presName="composite" presStyleCnt="0"/>
      <dgm:spPr/>
    </dgm:pt>
    <dgm:pt modelId="{3AB8169F-724E-4AEE-BE40-2F6EABFA9F01}" type="pres">
      <dgm:prSet presAssocID="{D7A08DD4-3C38-437F-9786-3AB0FE3A5835}" presName="Parent1" presStyleLbl="node1" presStyleIdx="4" presStyleCnt="6" custScaleX="1617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D966D3-2AF9-4337-99E8-96ADB2F16B3A}" type="pres">
      <dgm:prSet presAssocID="{D7A08DD4-3C38-437F-9786-3AB0FE3A5835}" presName="Childtext1" presStyleLbl="revTx" presStyleIdx="2" presStyleCnt="3" custScaleX="143326" custLinFactNeighborX="62257" custLinFactNeighborY="-23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46629E-ADE0-4055-9A9A-2A1F78245A21}" type="pres">
      <dgm:prSet presAssocID="{D7A08DD4-3C38-437F-9786-3AB0FE3A5835}" presName="BalanceSpacing" presStyleCnt="0"/>
      <dgm:spPr/>
    </dgm:pt>
    <dgm:pt modelId="{150129CF-68C2-4FE8-B3FF-32AAC55C110A}" type="pres">
      <dgm:prSet presAssocID="{D7A08DD4-3C38-437F-9786-3AB0FE3A5835}" presName="BalanceSpacing1" presStyleCnt="0"/>
      <dgm:spPr/>
    </dgm:pt>
    <dgm:pt modelId="{963A0E24-8485-49BA-9CB5-DFD43A218D4E}" type="pres">
      <dgm:prSet presAssocID="{15764513-BE33-4F88-BD94-D83BFCFFBEAF}" presName="Accent1Text" presStyleLbl="node1" presStyleIdx="5" presStyleCnt="6" custScaleX="120924" custLinFactNeighborX="-32653" custLinFactNeighborY="-1398"/>
      <dgm:spPr/>
      <dgm:t>
        <a:bodyPr/>
        <a:lstStyle/>
        <a:p>
          <a:endParaRPr lang="en-US"/>
        </a:p>
      </dgm:t>
    </dgm:pt>
  </dgm:ptLst>
  <dgm:cxnLst>
    <dgm:cxn modelId="{63D6A910-4FF8-43D1-900E-17BBB8E9BE2B}" type="presOf" srcId="{4DB3AB53-0B98-4B7D-A96E-ED0231179185}" destId="{67CADB9E-B951-4EC4-9265-BE43F72083AC}" srcOrd="0" destOrd="0" presId="urn:microsoft.com/office/officeart/2008/layout/AlternatingHexagons"/>
    <dgm:cxn modelId="{35D46073-352F-4F39-9FA4-F22EAC3FA92A}" srcId="{D7A08DD4-3C38-437F-9786-3AB0FE3A5835}" destId="{B0E02DE8-A739-435E-83FF-8D7A69822D76}" srcOrd="2" destOrd="0" parTransId="{177141E8-8B42-4003-AF90-56054E1CA69B}" sibTransId="{77AE8CE6-D816-4389-AAA6-22E87AB3A41A}"/>
    <dgm:cxn modelId="{16E9F781-D677-4486-B7D0-9915637322FD}" type="presOf" srcId="{15764513-BE33-4F88-BD94-D83BFCFFBEAF}" destId="{963A0E24-8485-49BA-9CB5-DFD43A218D4E}" srcOrd="0" destOrd="0" presId="urn:microsoft.com/office/officeart/2008/layout/AlternatingHexagons"/>
    <dgm:cxn modelId="{C44F09C8-4A7D-483A-AF63-81F133EE7019}" srcId="{D7A08DD4-3C38-437F-9786-3AB0FE3A5835}" destId="{49B0471A-DB7F-46BD-9A72-8560FCFE9CFB}" srcOrd="0" destOrd="0" parTransId="{0D09A224-E846-4E8E-9A8E-47EBC43B8D75}" sibTransId="{BF75AD9B-6385-471F-BD59-AE3DC1E8F922}"/>
    <dgm:cxn modelId="{1C9E18F8-77C3-4570-AF53-3653716FE6C0}" type="presOf" srcId="{C245E70D-1BC5-4B6C-9307-03AB9FE8A553}" destId="{479AFBD2-2DBD-4D00-87D5-14A8B5D2F2EA}" srcOrd="0" destOrd="0" presId="urn:microsoft.com/office/officeart/2008/layout/AlternatingHexagons"/>
    <dgm:cxn modelId="{01F3A5BE-8DF0-40E4-A699-02E90489A78C}" srcId="{D7A08DD4-3C38-437F-9786-3AB0FE3A5835}" destId="{930A82E4-14FA-4620-ABCC-583A53C75383}" srcOrd="1" destOrd="0" parTransId="{FD0475A9-90E8-43B8-8B77-D94538948D61}" sibTransId="{88B1660F-3EA2-4F83-AC66-535DE0B71F9F}"/>
    <dgm:cxn modelId="{C998AB3C-5798-4153-9545-CB699B209349}" srcId="{4B4F2920-B727-4521-9E6F-E3E7C0684533}" destId="{C245E70D-1BC5-4B6C-9307-03AB9FE8A553}" srcOrd="1" destOrd="0" parTransId="{42318708-37A3-4146-8A26-FF308E776DCA}" sibTransId="{4DB3AB53-0B98-4B7D-A96E-ED0231179185}"/>
    <dgm:cxn modelId="{4ACEC9B7-5C22-403C-AC4E-9EF74BA77ED6}" type="presOf" srcId="{D7A08DD4-3C38-437F-9786-3AB0FE3A5835}" destId="{3AB8169F-724E-4AEE-BE40-2F6EABFA9F01}" srcOrd="0" destOrd="0" presId="urn:microsoft.com/office/officeart/2008/layout/AlternatingHexagons"/>
    <dgm:cxn modelId="{6D96DD01-ADC1-437A-862B-8B5E8FE95344}" type="presOf" srcId="{3D1BEC73-EFEF-4C77-A29F-FB36575841FB}" destId="{D5D966D3-2AF9-4337-99E8-96ADB2F16B3A}" srcOrd="0" destOrd="3" presId="urn:microsoft.com/office/officeart/2008/layout/AlternatingHexagons"/>
    <dgm:cxn modelId="{FFC5E88F-0CB0-4903-970A-DFB5FE596B4B}" type="presOf" srcId="{4B4F2920-B727-4521-9E6F-E3E7C0684533}" destId="{A947163D-0825-4EDC-B1B0-91E76E095987}" srcOrd="0" destOrd="0" presId="urn:microsoft.com/office/officeart/2008/layout/AlternatingHexagons"/>
    <dgm:cxn modelId="{6890553C-353B-4789-9A69-DC918F2BBFC1}" type="presOf" srcId="{B0E02DE8-A739-435E-83FF-8D7A69822D76}" destId="{D5D966D3-2AF9-4337-99E8-96ADB2F16B3A}" srcOrd="0" destOrd="2" presId="urn:microsoft.com/office/officeart/2008/layout/AlternatingHexagons"/>
    <dgm:cxn modelId="{CADE9493-F5A7-4745-9956-FD65087029FF}" srcId="{4B4F2920-B727-4521-9E6F-E3E7C0684533}" destId="{D7A08DD4-3C38-437F-9786-3AB0FE3A5835}" srcOrd="2" destOrd="0" parTransId="{1D9CAA3F-422D-4670-B85D-C15B0D6DE039}" sibTransId="{15764513-BE33-4F88-BD94-D83BFCFFBEAF}"/>
    <dgm:cxn modelId="{60E4AF13-9383-4168-820D-3ECBC30541DD}" type="presOf" srcId="{3BA93FF8-6CF9-49BA-AAA7-18E245896631}" destId="{555EB530-9336-4207-8CBE-0C9086D92FAE}" srcOrd="0" destOrd="0" presId="urn:microsoft.com/office/officeart/2008/layout/AlternatingHexagons"/>
    <dgm:cxn modelId="{1B81628C-4D8B-40EE-AE2A-778AFB418B60}" srcId="{4B4F2920-B727-4521-9E6F-E3E7C0684533}" destId="{3BA93FF8-6CF9-49BA-AAA7-18E245896631}" srcOrd="0" destOrd="0" parTransId="{DB6B41DD-E926-41C9-857A-301F87026B4D}" sibTransId="{C1B91B47-AA0E-4259-A3A4-5CB0816A4FA0}"/>
    <dgm:cxn modelId="{2D60644D-27FB-4E3B-9DE9-DCFAE7E5B235}" type="presOf" srcId="{C1B91B47-AA0E-4259-A3A4-5CB0816A4FA0}" destId="{5860B8E8-F254-4C85-8E49-D0A7AE50F8BD}" srcOrd="0" destOrd="0" presId="urn:microsoft.com/office/officeart/2008/layout/AlternatingHexagons"/>
    <dgm:cxn modelId="{1EEA4D35-1481-4EA3-A65B-EF3B1DA31CEA}" srcId="{D7A08DD4-3C38-437F-9786-3AB0FE3A5835}" destId="{3D1BEC73-EFEF-4C77-A29F-FB36575841FB}" srcOrd="3" destOrd="0" parTransId="{AF1BD7DA-A1A9-4794-98A5-A8941EF1DCE2}" sibTransId="{E09D4206-3895-40B9-A63C-33D69EADD4AF}"/>
    <dgm:cxn modelId="{EE7AFE45-2232-48E5-9B48-5FF56342E39D}" type="presOf" srcId="{930A82E4-14FA-4620-ABCC-583A53C75383}" destId="{D5D966D3-2AF9-4337-99E8-96ADB2F16B3A}" srcOrd="0" destOrd="1" presId="urn:microsoft.com/office/officeart/2008/layout/AlternatingHexagons"/>
    <dgm:cxn modelId="{2434200A-A0BD-49E7-8815-AF97D279E783}" type="presOf" srcId="{49B0471A-DB7F-46BD-9A72-8560FCFE9CFB}" destId="{D5D966D3-2AF9-4337-99E8-96ADB2F16B3A}" srcOrd="0" destOrd="0" presId="urn:microsoft.com/office/officeart/2008/layout/AlternatingHexagons"/>
    <dgm:cxn modelId="{E047B24D-225F-43D8-96AB-22F0E7742BD7}" type="presParOf" srcId="{A947163D-0825-4EDC-B1B0-91E76E095987}" destId="{FE0F34D1-6105-468C-8BA7-9973495B63F9}" srcOrd="0" destOrd="0" presId="urn:microsoft.com/office/officeart/2008/layout/AlternatingHexagons"/>
    <dgm:cxn modelId="{D6B543B5-4FE1-43D7-BE9D-ACCC61CCE460}" type="presParOf" srcId="{FE0F34D1-6105-468C-8BA7-9973495B63F9}" destId="{555EB530-9336-4207-8CBE-0C9086D92FAE}" srcOrd="0" destOrd="0" presId="urn:microsoft.com/office/officeart/2008/layout/AlternatingHexagons"/>
    <dgm:cxn modelId="{E8B5FB64-1575-4F80-9BC2-05A7DC7AB54E}" type="presParOf" srcId="{FE0F34D1-6105-468C-8BA7-9973495B63F9}" destId="{8337F391-3FCF-424B-912C-D26CCFE2367D}" srcOrd="1" destOrd="0" presId="urn:microsoft.com/office/officeart/2008/layout/AlternatingHexagons"/>
    <dgm:cxn modelId="{B61A3E54-AF04-453E-9111-E601A05E7459}" type="presParOf" srcId="{FE0F34D1-6105-468C-8BA7-9973495B63F9}" destId="{C692B40B-05FF-43E9-B85F-EFFAEEBEF1DC}" srcOrd="2" destOrd="0" presId="urn:microsoft.com/office/officeart/2008/layout/AlternatingHexagons"/>
    <dgm:cxn modelId="{91116D3E-2714-44A0-8BBB-C9619B8B9BB7}" type="presParOf" srcId="{FE0F34D1-6105-468C-8BA7-9973495B63F9}" destId="{F0F8E124-CA5E-42EC-9A52-57D3641638C6}" srcOrd="3" destOrd="0" presId="urn:microsoft.com/office/officeart/2008/layout/AlternatingHexagons"/>
    <dgm:cxn modelId="{109B32F5-12F6-452F-AC82-16D2D83B7456}" type="presParOf" srcId="{FE0F34D1-6105-468C-8BA7-9973495B63F9}" destId="{5860B8E8-F254-4C85-8E49-D0A7AE50F8BD}" srcOrd="4" destOrd="0" presId="urn:microsoft.com/office/officeart/2008/layout/AlternatingHexagons"/>
    <dgm:cxn modelId="{6D122D83-04F3-4296-B751-2269007AF20F}" type="presParOf" srcId="{A947163D-0825-4EDC-B1B0-91E76E095987}" destId="{F1202668-FBD5-4C21-B42C-8E19A0F72877}" srcOrd="1" destOrd="0" presId="urn:microsoft.com/office/officeart/2008/layout/AlternatingHexagons"/>
    <dgm:cxn modelId="{00F4C13D-89CF-4DBA-B994-88E0DB84AF55}" type="presParOf" srcId="{A947163D-0825-4EDC-B1B0-91E76E095987}" destId="{CBAC50B5-3F83-4BB6-8C62-F4520667AF87}" srcOrd="2" destOrd="0" presId="urn:microsoft.com/office/officeart/2008/layout/AlternatingHexagons"/>
    <dgm:cxn modelId="{C9EE9C85-F9AA-45CB-ACDE-838D8D3D9AD5}" type="presParOf" srcId="{CBAC50B5-3F83-4BB6-8C62-F4520667AF87}" destId="{479AFBD2-2DBD-4D00-87D5-14A8B5D2F2EA}" srcOrd="0" destOrd="0" presId="urn:microsoft.com/office/officeart/2008/layout/AlternatingHexagons"/>
    <dgm:cxn modelId="{EAB4419C-AB2E-4A86-BE74-D87CCC20BED0}" type="presParOf" srcId="{CBAC50B5-3F83-4BB6-8C62-F4520667AF87}" destId="{1CC5D4C2-D240-4A1A-A825-837A817460AD}" srcOrd="1" destOrd="0" presId="urn:microsoft.com/office/officeart/2008/layout/AlternatingHexagons"/>
    <dgm:cxn modelId="{D954191C-EDC0-41CB-B694-2D27082D8AC8}" type="presParOf" srcId="{CBAC50B5-3F83-4BB6-8C62-F4520667AF87}" destId="{2F5C6E87-9579-4740-9B12-2423B8DD0865}" srcOrd="2" destOrd="0" presId="urn:microsoft.com/office/officeart/2008/layout/AlternatingHexagons"/>
    <dgm:cxn modelId="{0ED3FE59-5A9A-40AD-8848-4F61183089CE}" type="presParOf" srcId="{CBAC50B5-3F83-4BB6-8C62-F4520667AF87}" destId="{6E91F239-DE43-4875-BB21-8CF816FA890F}" srcOrd="3" destOrd="0" presId="urn:microsoft.com/office/officeart/2008/layout/AlternatingHexagons"/>
    <dgm:cxn modelId="{5A94F267-3831-45A5-8FA9-AF8DD4552C1A}" type="presParOf" srcId="{CBAC50B5-3F83-4BB6-8C62-F4520667AF87}" destId="{67CADB9E-B951-4EC4-9265-BE43F72083AC}" srcOrd="4" destOrd="0" presId="urn:microsoft.com/office/officeart/2008/layout/AlternatingHexagons"/>
    <dgm:cxn modelId="{FCED26A3-6BE6-4758-B824-B780FACAC228}" type="presParOf" srcId="{A947163D-0825-4EDC-B1B0-91E76E095987}" destId="{F6090862-DD62-4230-BC67-22710EBE4EE8}" srcOrd="3" destOrd="0" presId="urn:microsoft.com/office/officeart/2008/layout/AlternatingHexagons"/>
    <dgm:cxn modelId="{4C62DFC4-EAB6-4091-B70B-1ABD9921D988}" type="presParOf" srcId="{A947163D-0825-4EDC-B1B0-91E76E095987}" destId="{AC7290EB-57A4-4256-9CEF-49FE81571801}" srcOrd="4" destOrd="0" presId="urn:microsoft.com/office/officeart/2008/layout/AlternatingHexagons"/>
    <dgm:cxn modelId="{57A0BBEC-4AFA-4170-B0A6-E34F8E1909B8}" type="presParOf" srcId="{AC7290EB-57A4-4256-9CEF-49FE81571801}" destId="{3AB8169F-724E-4AEE-BE40-2F6EABFA9F01}" srcOrd="0" destOrd="0" presId="urn:microsoft.com/office/officeart/2008/layout/AlternatingHexagons"/>
    <dgm:cxn modelId="{AE45677B-5B43-4363-8F71-F2691850A58B}" type="presParOf" srcId="{AC7290EB-57A4-4256-9CEF-49FE81571801}" destId="{D5D966D3-2AF9-4337-99E8-96ADB2F16B3A}" srcOrd="1" destOrd="0" presId="urn:microsoft.com/office/officeart/2008/layout/AlternatingHexagons"/>
    <dgm:cxn modelId="{6CC872EC-C7FC-491A-82FA-74F5A9F0A3A7}" type="presParOf" srcId="{AC7290EB-57A4-4256-9CEF-49FE81571801}" destId="{0346629E-ADE0-4055-9A9A-2A1F78245A21}" srcOrd="2" destOrd="0" presId="urn:microsoft.com/office/officeart/2008/layout/AlternatingHexagons"/>
    <dgm:cxn modelId="{E6E957CE-8025-4C6B-928C-DF81E9AEE0FA}" type="presParOf" srcId="{AC7290EB-57A4-4256-9CEF-49FE81571801}" destId="{150129CF-68C2-4FE8-B3FF-32AAC55C110A}" srcOrd="3" destOrd="0" presId="urn:microsoft.com/office/officeart/2008/layout/AlternatingHexagons"/>
    <dgm:cxn modelId="{3D37837C-4344-486E-A80E-55E5CD6F16C3}" type="presParOf" srcId="{AC7290EB-57A4-4256-9CEF-49FE81571801}" destId="{963A0E24-8485-49BA-9CB5-DFD43A218D4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312A97-02D7-45F0-B40E-75098260E76E}" type="doc">
      <dgm:prSet loTypeId="urn:microsoft.com/office/officeart/2005/8/layout/hProcess6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178C9EC0-F839-48C7-B9C1-E892B75A3907}">
      <dgm:prSet phldrT="[文字]" custT="1"/>
      <dgm:spPr/>
      <dgm:t>
        <a:bodyPr/>
        <a:lstStyle/>
        <a:p>
          <a:r>
            <a:rPr lang="en-US" altLang="zh-HK" sz="2000" b="1" dirty="0"/>
            <a:t>Outcome</a:t>
          </a:r>
          <a:endParaRPr lang="zh-HK" altLang="en-US" sz="2000" b="1" dirty="0"/>
        </a:p>
      </dgm:t>
    </dgm:pt>
    <dgm:pt modelId="{546BF049-472C-41EE-87AA-3E9975284A23}" type="parTrans" cxnId="{3FB4D133-4656-4592-A60D-0F303DC75DAA}">
      <dgm:prSet/>
      <dgm:spPr/>
      <dgm:t>
        <a:bodyPr/>
        <a:lstStyle/>
        <a:p>
          <a:endParaRPr lang="zh-HK" altLang="en-US"/>
        </a:p>
      </dgm:t>
    </dgm:pt>
    <dgm:pt modelId="{738FB7C1-E881-4AEB-B2BF-DF754EB07DF8}" type="sibTrans" cxnId="{3FB4D133-4656-4592-A60D-0F303DC75DAA}">
      <dgm:prSet/>
      <dgm:spPr/>
      <dgm:t>
        <a:bodyPr/>
        <a:lstStyle/>
        <a:p>
          <a:endParaRPr lang="zh-HK" altLang="en-US"/>
        </a:p>
      </dgm:t>
    </dgm:pt>
    <dgm:pt modelId="{1CBC78C3-7287-4C1B-92EB-339426B7FCC2}">
      <dgm:prSet phldrT="[文字]" custT="1"/>
      <dgm:spPr/>
      <dgm:t>
        <a:bodyPr/>
        <a:lstStyle/>
        <a:p>
          <a:r>
            <a:rPr lang="en-US" altLang="en-US" sz="2000" b="1" dirty="0"/>
            <a:t>Enhanced our understanding of teaching excellence in the context of CUHK</a:t>
          </a:r>
          <a:endParaRPr lang="zh-HK" altLang="en-US" sz="2000" b="1" dirty="0"/>
        </a:p>
      </dgm:t>
    </dgm:pt>
    <dgm:pt modelId="{59FE42F8-2655-419F-9018-6009AB01D379}" type="parTrans" cxnId="{E5115843-F0E9-4CED-87FF-DB27D81BC974}">
      <dgm:prSet/>
      <dgm:spPr/>
      <dgm:t>
        <a:bodyPr/>
        <a:lstStyle/>
        <a:p>
          <a:endParaRPr lang="zh-HK" altLang="en-US"/>
        </a:p>
      </dgm:t>
    </dgm:pt>
    <dgm:pt modelId="{A507C736-DB39-41BB-B0DE-21150702A52C}" type="sibTrans" cxnId="{E5115843-F0E9-4CED-87FF-DB27D81BC974}">
      <dgm:prSet/>
      <dgm:spPr/>
      <dgm:t>
        <a:bodyPr/>
        <a:lstStyle/>
        <a:p>
          <a:endParaRPr lang="zh-HK" altLang="en-US"/>
        </a:p>
      </dgm:t>
    </dgm:pt>
    <dgm:pt modelId="{3D0D27A5-EDC5-442E-9706-E4D856809111}">
      <dgm:prSet phldrT="[文字]" custT="1"/>
      <dgm:spPr/>
      <dgm:t>
        <a:bodyPr/>
        <a:lstStyle/>
        <a:p>
          <a:r>
            <a:rPr lang="en-US" altLang="zh-HK" sz="2000" b="1" dirty="0"/>
            <a:t>Outcome</a:t>
          </a:r>
          <a:endParaRPr lang="zh-HK" altLang="en-US" sz="2000" b="1" dirty="0"/>
        </a:p>
      </dgm:t>
    </dgm:pt>
    <dgm:pt modelId="{2A2BEDEA-2030-46B4-A733-26B9A8CF608E}" type="parTrans" cxnId="{44B52787-F24A-490D-B3F4-691E6E2418B0}">
      <dgm:prSet/>
      <dgm:spPr/>
      <dgm:t>
        <a:bodyPr/>
        <a:lstStyle/>
        <a:p>
          <a:endParaRPr lang="zh-HK" altLang="en-US"/>
        </a:p>
      </dgm:t>
    </dgm:pt>
    <dgm:pt modelId="{AC98ED38-7BA2-47B9-BA0D-6D543BD5D796}" type="sibTrans" cxnId="{44B52787-F24A-490D-B3F4-691E6E2418B0}">
      <dgm:prSet/>
      <dgm:spPr/>
      <dgm:t>
        <a:bodyPr/>
        <a:lstStyle/>
        <a:p>
          <a:endParaRPr lang="zh-HK" altLang="en-US"/>
        </a:p>
      </dgm:t>
    </dgm:pt>
    <dgm:pt modelId="{D882F242-3D01-4B07-9FB6-E83A6BBBF2F5}">
      <dgm:prSet phldrT="[文字]" custT="1"/>
      <dgm:spPr/>
      <dgm:t>
        <a:bodyPr/>
        <a:lstStyle/>
        <a:p>
          <a:r>
            <a:rPr lang="en-US" altLang="en-US" sz="2000" b="1" dirty="0"/>
            <a:t>Useful for evaluating and promoting teaching excellence and supporting teachers</a:t>
          </a:r>
          <a:endParaRPr lang="zh-HK" altLang="en-US" sz="2000" b="1" dirty="0"/>
        </a:p>
      </dgm:t>
    </dgm:pt>
    <dgm:pt modelId="{573D3875-2021-4489-B00C-38EFE0E3FA23}" type="parTrans" cxnId="{4310D29A-D2D5-4397-862D-BC0C74D1463A}">
      <dgm:prSet/>
      <dgm:spPr/>
      <dgm:t>
        <a:bodyPr/>
        <a:lstStyle/>
        <a:p>
          <a:endParaRPr lang="zh-HK" altLang="en-US"/>
        </a:p>
      </dgm:t>
    </dgm:pt>
    <dgm:pt modelId="{A72CBD56-8DBA-460C-B07E-984F3A9B215F}" type="sibTrans" cxnId="{4310D29A-D2D5-4397-862D-BC0C74D1463A}">
      <dgm:prSet/>
      <dgm:spPr/>
      <dgm:t>
        <a:bodyPr/>
        <a:lstStyle/>
        <a:p>
          <a:endParaRPr lang="zh-HK" altLang="en-US"/>
        </a:p>
      </dgm:t>
    </dgm:pt>
    <dgm:pt modelId="{C6C4B528-31B7-400D-879C-492B5D675BBF}" type="pres">
      <dgm:prSet presAssocID="{7C312A97-02D7-45F0-B40E-75098260E76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F15A7F-3F4C-42B2-9178-CC3A0492C47F}" type="pres">
      <dgm:prSet presAssocID="{178C9EC0-F839-48C7-B9C1-E892B75A3907}" presName="compNode" presStyleCnt="0"/>
      <dgm:spPr/>
    </dgm:pt>
    <dgm:pt modelId="{CEB600BD-38F7-437D-9E52-9B046ABE0B87}" type="pres">
      <dgm:prSet presAssocID="{178C9EC0-F839-48C7-B9C1-E892B75A3907}" presName="noGeometry" presStyleCnt="0"/>
      <dgm:spPr/>
    </dgm:pt>
    <dgm:pt modelId="{2EA4DF41-E78C-4E51-8C75-D54F742A1388}" type="pres">
      <dgm:prSet presAssocID="{178C9EC0-F839-48C7-B9C1-E892B75A3907}" presName="childTextVisible" presStyleLbl="bgAccFollowNode1" presStyleIdx="0" presStyleCnt="2" custScaleX="1378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F7D04C-6536-4E39-A11F-5E43A39E1823}" type="pres">
      <dgm:prSet presAssocID="{178C9EC0-F839-48C7-B9C1-E892B75A3907}" presName="childTextHidden" presStyleLbl="bgAccFollowNode1" presStyleIdx="0" presStyleCnt="2"/>
      <dgm:spPr/>
      <dgm:t>
        <a:bodyPr/>
        <a:lstStyle/>
        <a:p>
          <a:endParaRPr lang="en-US"/>
        </a:p>
      </dgm:t>
    </dgm:pt>
    <dgm:pt modelId="{DFCA806A-E8AB-407A-8B7A-CD000E260D24}" type="pres">
      <dgm:prSet presAssocID="{178C9EC0-F839-48C7-B9C1-E892B75A3907}" presName="parentText" presStyleLbl="node1" presStyleIdx="0" presStyleCnt="2" custScaleX="112917" custLinFactNeighborX="-12748" custLinFactNeighborY="-191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F232B-8F55-41E4-AB8B-620F72191E3D}" type="pres">
      <dgm:prSet presAssocID="{178C9EC0-F839-48C7-B9C1-E892B75A3907}" presName="aSpace" presStyleCnt="0"/>
      <dgm:spPr/>
    </dgm:pt>
    <dgm:pt modelId="{0A8F04C2-E269-4CDD-A0CD-75D57BE72D4B}" type="pres">
      <dgm:prSet presAssocID="{3D0D27A5-EDC5-442E-9706-E4D856809111}" presName="compNode" presStyleCnt="0"/>
      <dgm:spPr/>
    </dgm:pt>
    <dgm:pt modelId="{4875E264-7043-4A29-90FB-E13E46C45681}" type="pres">
      <dgm:prSet presAssocID="{3D0D27A5-EDC5-442E-9706-E4D856809111}" presName="noGeometry" presStyleCnt="0"/>
      <dgm:spPr/>
    </dgm:pt>
    <dgm:pt modelId="{95B977C9-D7EE-447F-A12C-DA2BF9F5FD51}" type="pres">
      <dgm:prSet presAssocID="{3D0D27A5-EDC5-442E-9706-E4D856809111}" presName="childTextVisible" presStyleLbl="bgAccFollowNode1" presStyleIdx="1" presStyleCnt="2" custScaleX="145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8DA92-4BFB-4BEB-A747-9B01A6AAAEAD}" type="pres">
      <dgm:prSet presAssocID="{3D0D27A5-EDC5-442E-9706-E4D856809111}" presName="childTextHidden" presStyleLbl="bgAccFollowNode1" presStyleIdx="1" presStyleCnt="2"/>
      <dgm:spPr/>
      <dgm:t>
        <a:bodyPr/>
        <a:lstStyle/>
        <a:p>
          <a:endParaRPr lang="en-US"/>
        </a:p>
      </dgm:t>
    </dgm:pt>
    <dgm:pt modelId="{5A02CF26-9C4A-4459-A7E8-688F701530CF}" type="pres">
      <dgm:prSet presAssocID="{3D0D27A5-EDC5-442E-9706-E4D856809111}" presName="parentText" presStyleLbl="node1" presStyleIdx="1" presStyleCnt="2" custScaleX="115794" custScaleY="92951" custLinFactNeighborX="-15897" custLinFactNeighborY="-191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196D9E-FDE4-4C3C-A191-C4E5A6BEE1CE}" type="presOf" srcId="{7C312A97-02D7-45F0-B40E-75098260E76E}" destId="{C6C4B528-31B7-400D-879C-492B5D675BBF}" srcOrd="0" destOrd="0" presId="urn:microsoft.com/office/officeart/2005/8/layout/hProcess6"/>
    <dgm:cxn modelId="{13D2A119-5850-4BAC-B729-0AAE62C8A0CD}" type="presOf" srcId="{1CBC78C3-7287-4C1B-92EB-339426B7FCC2}" destId="{63F7D04C-6536-4E39-A11F-5E43A39E1823}" srcOrd="1" destOrd="0" presId="urn:microsoft.com/office/officeart/2005/8/layout/hProcess6"/>
    <dgm:cxn modelId="{FE9ECB09-7338-45DD-B327-17ED92904BEF}" type="presOf" srcId="{D882F242-3D01-4B07-9FB6-E83A6BBBF2F5}" destId="{7578DA92-4BFB-4BEB-A747-9B01A6AAAEAD}" srcOrd="1" destOrd="0" presId="urn:microsoft.com/office/officeart/2005/8/layout/hProcess6"/>
    <dgm:cxn modelId="{E5115843-F0E9-4CED-87FF-DB27D81BC974}" srcId="{178C9EC0-F839-48C7-B9C1-E892B75A3907}" destId="{1CBC78C3-7287-4C1B-92EB-339426B7FCC2}" srcOrd="0" destOrd="0" parTransId="{59FE42F8-2655-419F-9018-6009AB01D379}" sibTransId="{A507C736-DB39-41BB-B0DE-21150702A52C}"/>
    <dgm:cxn modelId="{3FB4D133-4656-4592-A60D-0F303DC75DAA}" srcId="{7C312A97-02D7-45F0-B40E-75098260E76E}" destId="{178C9EC0-F839-48C7-B9C1-E892B75A3907}" srcOrd="0" destOrd="0" parTransId="{546BF049-472C-41EE-87AA-3E9975284A23}" sibTransId="{738FB7C1-E881-4AEB-B2BF-DF754EB07DF8}"/>
    <dgm:cxn modelId="{44B52787-F24A-490D-B3F4-691E6E2418B0}" srcId="{7C312A97-02D7-45F0-B40E-75098260E76E}" destId="{3D0D27A5-EDC5-442E-9706-E4D856809111}" srcOrd="1" destOrd="0" parTransId="{2A2BEDEA-2030-46B4-A733-26B9A8CF608E}" sibTransId="{AC98ED38-7BA2-47B9-BA0D-6D543BD5D796}"/>
    <dgm:cxn modelId="{09D520D4-4F00-42CF-8BBB-0FD13E6AA1B4}" type="presOf" srcId="{3D0D27A5-EDC5-442E-9706-E4D856809111}" destId="{5A02CF26-9C4A-4459-A7E8-688F701530CF}" srcOrd="0" destOrd="0" presId="urn:microsoft.com/office/officeart/2005/8/layout/hProcess6"/>
    <dgm:cxn modelId="{C8F54C1A-BA7F-4BEF-B8C3-62F1F8DFBCCB}" type="presOf" srcId="{1CBC78C3-7287-4C1B-92EB-339426B7FCC2}" destId="{2EA4DF41-E78C-4E51-8C75-D54F742A1388}" srcOrd="0" destOrd="0" presId="urn:microsoft.com/office/officeart/2005/8/layout/hProcess6"/>
    <dgm:cxn modelId="{9D2724A9-6189-4620-8BE5-87371657846A}" type="presOf" srcId="{D882F242-3D01-4B07-9FB6-E83A6BBBF2F5}" destId="{95B977C9-D7EE-447F-A12C-DA2BF9F5FD51}" srcOrd="0" destOrd="0" presId="urn:microsoft.com/office/officeart/2005/8/layout/hProcess6"/>
    <dgm:cxn modelId="{4310D29A-D2D5-4397-862D-BC0C74D1463A}" srcId="{3D0D27A5-EDC5-442E-9706-E4D856809111}" destId="{D882F242-3D01-4B07-9FB6-E83A6BBBF2F5}" srcOrd="0" destOrd="0" parTransId="{573D3875-2021-4489-B00C-38EFE0E3FA23}" sibTransId="{A72CBD56-8DBA-460C-B07E-984F3A9B215F}"/>
    <dgm:cxn modelId="{FB6AB70A-DF09-4902-AE75-57F8DCC35A44}" type="presOf" srcId="{178C9EC0-F839-48C7-B9C1-E892B75A3907}" destId="{DFCA806A-E8AB-407A-8B7A-CD000E260D24}" srcOrd="0" destOrd="0" presId="urn:microsoft.com/office/officeart/2005/8/layout/hProcess6"/>
    <dgm:cxn modelId="{3C4745CB-0168-4E6F-AC47-9FB8DD6BE985}" type="presParOf" srcId="{C6C4B528-31B7-400D-879C-492B5D675BBF}" destId="{F0F15A7F-3F4C-42B2-9178-CC3A0492C47F}" srcOrd="0" destOrd="0" presId="urn:microsoft.com/office/officeart/2005/8/layout/hProcess6"/>
    <dgm:cxn modelId="{E822D81E-35BA-4AFC-9D06-DD9526FF5706}" type="presParOf" srcId="{F0F15A7F-3F4C-42B2-9178-CC3A0492C47F}" destId="{CEB600BD-38F7-437D-9E52-9B046ABE0B87}" srcOrd="0" destOrd="0" presId="urn:microsoft.com/office/officeart/2005/8/layout/hProcess6"/>
    <dgm:cxn modelId="{A3A6DB49-C966-4105-9F91-42D1F3463D96}" type="presParOf" srcId="{F0F15A7F-3F4C-42B2-9178-CC3A0492C47F}" destId="{2EA4DF41-E78C-4E51-8C75-D54F742A1388}" srcOrd="1" destOrd="0" presId="urn:microsoft.com/office/officeart/2005/8/layout/hProcess6"/>
    <dgm:cxn modelId="{0DDB9DC4-8AA6-48EA-9041-E21C630D0247}" type="presParOf" srcId="{F0F15A7F-3F4C-42B2-9178-CC3A0492C47F}" destId="{63F7D04C-6536-4E39-A11F-5E43A39E1823}" srcOrd="2" destOrd="0" presId="urn:microsoft.com/office/officeart/2005/8/layout/hProcess6"/>
    <dgm:cxn modelId="{34FEA5BC-95BA-40B0-A1D1-4057845AEDA8}" type="presParOf" srcId="{F0F15A7F-3F4C-42B2-9178-CC3A0492C47F}" destId="{DFCA806A-E8AB-407A-8B7A-CD000E260D24}" srcOrd="3" destOrd="0" presId="urn:microsoft.com/office/officeart/2005/8/layout/hProcess6"/>
    <dgm:cxn modelId="{F2B16208-5DA4-44A5-9596-F3A498A660C9}" type="presParOf" srcId="{C6C4B528-31B7-400D-879C-492B5D675BBF}" destId="{234F232B-8F55-41E4-AB8B-620F72191E3D}" srcOrd="1" destOrd="0" presId="urn:microsoft.com/office/officeart/2005/8/layout/hProcess6"/>
    <dgm:cxn modelId="{1FDE0688-3486-4BBF-B418-22915A7FCE66}" type="presParOf" srcId="{C6C4B528-31B7-400D-879C-492B5D675BBF}" destId="{0A8F04C2-E269-4CDD-A0CD-75D57BE72D4B}" srcOrd="2" destOrd="0" presId="urn:microsoft.com/office/officeart/2005/8/layout/hProcess6"/>
    <dgm:cxn modelId="{ACC686D8-C0B8-4571-BBA7-D5022A0FD70E}" type="presParOf" srcId="{0A8F04C2-E269-4CDD-A0CD-75D57BE72D4B}" destId="{4875E264-7043-4A29-90FB-E13E46C45681}" srcOrd="0" destOrd="0" presId="urn:microsoft.com/office/officeart/2005/8/layout/hProcess6"/>
    <dgm:cxn modelId="{E566C114-9070-463D-AB3E-ED7B39B42763}" type="presParOf" srcId="{0A8F04C2-E269-4CDD-A0CD-75D57BE72D4B}" destId="{95B977C9-D7EE-447F-A12C-DA2BF9F5FD51}" srcOrd="1" destOrd="0" presId="urn:microsoft.com/office/officeart/2005/8/layout/hProcess6"/>
    <dgm:cxn modelId="{1A84762B-22E3-4621-98A4-28F5ABA85213}" type="presParOf" srcId="{0A8F04C2-E269-4CDD-A0CD-75D57BE72D4B}" destId="{7578DA92-4BFB-4BEB-A747-9B01A6AAAEAD}" srcOrd="2" destOrd="0" presId="urn:microsoft.com/office/officeart/2005/8/layout/hProcess6"/>
    <dgm:cxn modelId="{6986C224-0D80-41A4-955B-8DEDBB8B5BEE}" type="presParOf" srcId="{0A8F04C2-E269-4CDD-A0CD-75D57BE72D4B}" destId="{5A02CF26-9C4A-4459-A7E8-688F701530CF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C60C4D-8EC4-4F43-BBDD-C40ECFB73BBC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B06B48BC-2BF6-4CB3-9A49-F91C5F1499DF}">
      <dgm:prSet phldrT="[文字]" custT="1"/>
      <dgm:spPr/>
      <dgm:t>
        <a:bodyPr/>
        <a:lstStyle/>
        <a:p>
          <a:r>
            <a:rPr lang="en-US" altLang="zh-HK" sz="2400" b="1" dirty="0"/>
            <a:t>Video footage</a:t>
          </a:r>
          <a:endParaRPr lang="zh-HK" altLang="en-US" sz="2400" b="1" dirty="0"/>
        </a:p>
      </dgm:t>
    </dgm:pt>
    <dgm:pt modelId="{6500944D-202D-4A3C-9F46-B86CBB6D0BDD}" type="parTrans" cxnId="{BA75C506-96F2-4707-9663-441A393877FD}">
      <dgm:prSet/>
      <dgm:spPr/>
      <dgm:t>
        <a:bodyPr/>
        <a:lstStyle/>
        <a:p>
          <a:endParaRPr lang="zh-HK" altLang="en-US"/>
        </a:p>
      </dgm:t>
    </dgm:pt>
    <dgm:pt modelId="{A0EC1A73-E3D3-4A16-9F04-26E06740FDA5}" type="sibTrans" cxnId="{BA75C506-96F2-4707-9663-441A393877FD}">
      <dgm:prSet/>
      <dgm:spPr/>
      <dgm:t>
        <a:bodyPr/>
        <a:lstStyle/>
        <a:p>
          <a:endParaRPr lang="zh-HK" altLang="en-US"/>
        </a:p>
      </dgm:t>
    </dgm:pt>
    <dgm:pt modelId="{1F245241-FD83-4AF9-828D-F5DD5C7F8DA2}">
      <dgm:prSet phldrT="[文字]"/>
      <dgm:spPr/>
      <dgm:t>
        <a:bodyPr/>
        <a:lstStyle/>
        <a:p>
          <a:r>
            <a:rPr lang="en-US" altLang="zh-HK" dirty="0"/>
            <a:t>exemplifying excellent teaching practices adopted by the exemplary teachers</a:t>
          </a:r>
          <a:endParaRPr lang="zh-HK" altLang="en-US" dirty="0"/>
        </a:p>
      </dgm:t>
    </dgm:pt>
    <dgm:pt modelId="{2A1DAE67-D73D-45F5-9650-11CB0DE93E7A}" type="parTrans" cxnId="{D98F893B-BA23-4177-B209-3B6DDE13B484}">
      <dgm:prSet/>
      <dgm:spPr/>
      <dgm:t>
        <a:bodyPr/>
        <a:lstStyle/>
        <a:p>
          <a:endParaRPr lang="zh-HK" altLang="en-US"/>
        </a:p>
      </dgm:t>
    </dgm:pt>
    <dgm:pt modelId="{0A49C4F4-0B9E-4C26-AB4F-10B418126922}" type="sibTrans" cxnId="{D98F893B-BA23-4177-B209-3B6DDE13B484}">
      <dgm:prSet/>
      <dgm:spPr/>
      <dgm:t>
        <a:bodyPr/>
        <a:lstStyle/>
        <a:p>
          <a:endParaRPr lang="zh-HK" altLang="en-US"/>
        </a:p>
      </dgm:t>
    </dgm:pt>
    <dgm:pt modelId="{EB409C45-CF19-416E-8333-2B8BA0EED199}">
      <dgm:prSet phldrT="[文字]" custT="1"/>
      <dgm:spPr/>
      <dgm:t>
        <a:bodyPr/>
        <a:lstStyle/>
        <a:p>
          <a:r>
            <a:rPr lang="en-US" altLang="en-US" sz="2400" b="1" dirty="0"/>
            <a:t>Lists of major educational beliefs and pedagogical themes</a:t>
          </a:r>
          <a:endParaRPr lang="zh-HK" altLang="en-US" sz="2400" b="1" dirty="0"/>
        </a:p>
      </dgm:t>
    </dgm:pt>
    <dgm:pt modelId="{C3576F40-CAB8-4D87-9D8F-27BCE8D57D90}" type="parTrans" cxnId="{8BA0727B-F032-4D06-8150-EC436953AEBF}">
      <dgm:prSet/>
      <dgm:spPr/>
      <dgm:t>
        <a:bodyPr/>
        <a:lstStyle/>
        <a:p>
          <a:endParaRPr lang="zh-HK" altLang="en-US"/>
        </a:p>
      </dgm:t>
    </dgm:pt>
    <dgm:pt modelId="{66FAE745-E855-41C7-8D69-267CD1D2771C}" type="sibTrans" cxnId="{8BA0727B-F032-4D06-8150-EC436953AEBF}">
      <dgm:prSet/>
      <dgm:spPr/>
      <dgm:t>
        <a:bodyPr/>
        <a:lstStyle/>
        <a:p>
          <a:endParaRPr lang="zh-HK" altLang="en-US"/>
        </a:p>
      </dgm:t>
    </dgm:pt>
    <dgm:pt modelId="{2E48B7BF-89F4-4369-9AAC-642AEFF2F799}">
      <dgm:prSet phldrT="[文字]"/>
      <dgm:spPr/>
      <dgm:t>
        <a:bodyPr/>
        <a:lstStyle/>
        <a:p>
          <a:r>
            <a:rPr lang="en-US" altLang="en-US" dirty="0"/>
            <a:t>identified in the teaching philosophy statements and exemplified in the lesson footage</a:t>
          </a:r>
          <a:endParaRPr lang="zh-HK" altLang="en-US" dirty="0"/>
        </a:p>
      </dgm:t>
    </dgm:pt>
    <dgm:pt modelId="{B11721B8-D6DB-4E52-95EC-1E9E47415515}" type="parTrans" cxnId="{6B572D4F-83BD-4E34-95B2-F2157B489E18}">
      <dgm:prSet/>
      <dgm:spPr/>
      <dgm:t>
        <a:bodyPr/>
        <a:lstStyle/>
        <a:p>
          <a:endParaRPr lang="zh-HK" altLang="en-US"/>
        </a:p>
      </dgm:t>
    </dgm:pt>
    <dgm:pt modelId="{A3D4A191-A581-474C-AFB3-DECA7A40EF72}" type="sibTrans" cxnId="{6B572D4F-83BD-4E34-95B2-F2157B489E18}">
      <dgm:prSet/>
      <dgm:spPr/>
      <dgm:t>
        <a:bodyPr/>
        <a:lstStyle/>
        <a:p>
          <a:endParaRPr lang="zh-HK" altLang="en-US"/>
        </a:p>
      </dgm:t>
    </dgm:pt>
    <dgm:pt modelId="{327E84E9-39D0-49A9-9707-9591204E2800}">
      <dgm:prSet phldrT="[文字]" custT="1"/>
      <dgm:spPr/>
      <dgm:t>
        <a:bodyPr/>
        <a:lstStyle/>
        <a:p>
          <a:r>
            <a:rPr lang="en-US" altLang="zh-HK" sz="2400" b="1" dirty="0"/>
            <a:t>Views collection</a:t>
          </a:r>
          <a:endParaRPr lang="zh-HK" altLang="en-US" sz="2400" b="1" dirty="0"/>
        </a:p>
      </dgm:t>
    </dgm:pt>
    <dgm:pt modelId="{0F8E0678-4F55-44FA-BD57-FCA61673BC74}" type="parTrans" cxnId="{126361C0-5096-46F5-9B64-ED2C67052BBF}">
      <dgm:prSet/>
      <dgm:spPr/>
      <dgm:t>
        <a:bodyPr/>
        <a:lstStyle/>
        <a:p>
          <a:endParaRPr lang="zh-HK" altLang="en-US"/>
        </a:p>
      </dgm:t>
    </dgm:pt>
    <dgm:pt modelId="{281072F7-1D05-4D0A-9BBC-B0DA4FD3AD90}" type="sibTrans" cxnId="{126361C0-5096-46F5-9B64-ED2C67052BBF}">
      <dgm:prSet/>
      <dgm:spPr/>
      <dgm:t>
        <a:bodyPr/>
        <a:lstStyle/>
        <a:p>
          <a:endParaRPr lang="zh-HK" altLang="en-US"/>
        </a:p>
      </dgm:t>
    </dgm:pt>
    <dgm:pt modelId="{C17055EF-03C4-4684-8B30-829C60F6B6B4}">
      <dgm:prSet phldrT="[文字]" custT="1"/>
      <dgm:spPr/>
      <dgm:t>
        <a:bodyPr/>
        <a:lstStyle/>
        <a:p>
          <a:r>
            <a:rPr lang="en-US" altLang="zh-HK" sz="2400" b="1" dirty="0"/>
            <a:t>A website</a:t>
          </a:r>
          <a:endParaRPr lang="zh-HK" altLang="en-US" sz="2400" b="1" dirty="0"/>
        </a:p>
      </dgm:t>
    </dgm:pt>
    <dgm:pt modelId="{BA4D7879-B239-4AEB-835F-C4AEBBD1CF2D}" type="parTrans" cxnId="{E95908F8-2F26-4512-896C-9395831B50C3}">
      <dgm:prSet/>
      <dgm:spPr/>
      <dgm:t>
        <a:bodyPr/>
        <a:lstStyle/>
        <a:p>
          <a:endParaRPr lang="zh-HK" altLang="en-US"/>
        </a:p>
      </dgm:t>
    </dgm:pt>
    <dgm:pt modelId="{7DF5F784-A89C-4E13-B228-A5EEF770533B}" type="sibTrans" cxnId="{E95908F8-2F26-4512-896C-9395831B50C3}">
      <dgm:prSet/>
      <dgm:spPr/>
      <dgm:t>
        <a:bodyPr/>
        <a:lstStyle/>
        <a:p>
          <a:endParaRPr lang="zh-HK" altLang="en-US"/>
        </a:p>
      </dgm:t>
    </dgm:pt>
    <dgm:pt modelId="{E56300AB-BFBC-4847-873E-91921B7C5301}">
      <dgm:prSet phldrT="[文字]"/>
      <dgm:spPr/>
      <dgm:t>
        <a:bodyPr/>
        <a:lstStyle/>
        <a:p>
          <a:r>
            <a:rPr lang="en-US" altLang="en-US" dirty="0"/>
            <a:t>interview questions for in-depth enquiries about the outstanding teachers’ views on exemplary teaching and collection of student voice</a:t>
          </a:r>
          <a:endParaRPr lang="zh-HK" altLang="en-US" dirty="0"/>
        </a:p>
      </dgm:t>
    </dgm:pt>
    <dgm:pt modelId="{14B07FE5-6A11-4FE0-B587-502ACE72A488}" type="parTrans" cxnId="{0ABDDD41-20E3-474F-8F91-A8080E88D751}">
      <dgm:prSet/>
      <dgm:spPr/>
      <dgm:t>
        <a:bodyPr/>
        <a:lstStyle/>
        <a:p>
          <a:endParaRPr lang="zh-HK" altLang="en-US"/>
        </a:p>
      </dgm:t>
    </dgm:pt>
    <dgm:pt modelId="{51D163AC-8550-4346-967D-0B44E6ECA538}" type="sibTrans" cxnId="{0ABDDD41-20E3-474F-8F91-A8080E88D751}">
      <dgm:prSet/>
      <dgm:spPr/>
      <dgm:t>
        <a:bodyPr/>
        <a:lstStyle/>
        <a:p>
          <a:endParaRPr lang="zh-HK" altLang="en-US"/>
        </a:p>
      </dgm:t>
    </dgm:pt>
    <dgm:pt modelId="{FF3AEE5C-5632-49D1-9332-6D204D8BBD25}">
      <dgm:prSet phldrT="[文字]"/>
      <dgm:spPr/>
      <dgm:t>
        <a:bodyPr/>
        <a:lstStyle/>
        <a:p>
          <a:r>
            <a:rPr lang="en-US" altLang="en-US" dirty="0"/>
            <a:t>housing teaching cases developed from above items</a:t>
          </a:r>
          <a:endParaRPr lang="zh-HK" altLang="en-US" dirty="0"/>
        </a:p>
      </dgm:t>
    </dgm:pt>
    <dgm:pt modelId="{CEE28826-3C4C-4284-830A-76BF5F48C0A1}" type="parTrans" cxnId="{52BC4BBC-928C-4DC7-A655-83E06AC52159}">
      <dgm:prSet/>
      <dgm:spPr/>
      <dgm:t>
        <a:bodyPr/>
        <a:lstStyle/>
        <a:p>
          <a:endParaRPr lang="zh-HK" altLang="en-US"/>
        </a:p>
      </dgm:t>
    </dgm:pt>
    <dgm:pt modelId="{56ADA690-6324-4574-964E-2188AF9CBCC2}" type="sibTrans" cxnId="{52BC4BBC-928C-4DC7-A655-83E06AC52159}">
      <dgm:prSet/>
      <dgm:spPr/>
      <dgm:t>
        <a:bodyPr/>
        <a:lstStyle/>
        <a:p>
          <a:endParaRPr lang="zh-HK" altLang="en-US"/>
        </a:p>
      </dgm:t>
    </dgm:pt>
    <dgm:pt modelId="{AFA9D62E-AD16-4E0B-B4AC-E65AC3087A59}" type="pres">
      <dgm:prSet presAssocID="{B8C60C4D-8EC4-4F43-BBDD-C40ECFB73B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42F5B2-034D-40E3-BEF7-EB3DFAF1BD9E}" type="pres">
      <dgm:prSet presAssocID="{B06B48BC-2BF6-4CB3-9A49-F91C5F1499D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D8C953-3DBE-439A-8299-266DA0867961}" type="pres">
      <dgm:prSet presAssocID="{B06B48BC-2BF6-4CB3-9A49-F91C5F1499DF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D42BA4-52DA-4AC5-BD27-4820E43D3812}" type="pres">
      <dgm:prSet presAssocID="{EB409C45-CF19-416E-8333-2B8BA0EED19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D9D041-EB8E-4718-BEF7-9E9ACB0885D7}" type="pres">
      <dgm:prSet presAssocID="{EB409C45-CF19-416E-8333-2B8BA0EED199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21A0DE-C582-4F25-BE4A-C06A0E8FD80F}" type="pres">
      <dgm:prSet presAssocID="{327E84E9-39D0-49A9-9707-9591204E280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CA1B6A-8375-4B75-A808-EFED7EA4F4B2}" type="pres">
      <dgm:prSet presAssocID="{327E84E9-39D0-49A9-9707-9591204E2800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C410E0-0304-4401-B4E1-B0A8662DF77C}" type="pres">
      <dgm:prSet presAssocID="{C17055EF-03C4-4684-8B30-829C60F6B6B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67C815-DDCA-4127-938A-8B59AE62029D}" type="pres">
      <dgm:prSet presAssocID="{C17055EF-03C4-4684-8B30-829C60F6B6B4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BC4BBC-928C-4DC7-A655-83E06AC52159}" srcId="{C17055EF-03C4-4684-8B30-829C60F6B6B4}" destId="{FF3AEE5C-5632-49D1-9332-6D204D8BBD25}" srcOrd="0" destOrd="0" parTransId="{CEE28826-3C4C-4284-830A-76BF5F48C0A1}" sibTransId="{56ADA690-6324-4574-964E-2188AF9CBCC2}"/>
    <dgm:cxn modelId="{36F66A35-5576-4C19-8027-70B8F9FDF785}" type="presOf" srcId="{327E84E9-39D0-49A9-9707-9591204E2800}" destId="{B721A0DE-C582-4F25-BE4A-C06A0E8FD80F}" srcOrd="0" destOrd="0" presId="urn:microsoft.com/office/officeart/2005/8/layout/vList2"/>
    <dgm:cxn modelId="{BA75C506-96F2-4707-9663-441A393877FD}" srcId="{B8C60C4D-8EC4-4F43-BBDD-C40ECFB73BBC}" destId="{B06B48BC-2BF6-4CB3-9A49-F91C5F1499DF}" srcOrd="0" destOrd="0" parTransId="{6500944D-202D-4A3C-9F46-B86CBB6D0BDD}" sibTransId="{A0EC1A73-E3D3-4A16-9F04-26E06740FDA5}"/>
    <dgm:cxn modelId="{E95908F8-2F26-4512-896C-9395831B50C3}" srcId="{B8C60C4D-8EC4-4F43-BBDD-C40ECFB73BBC}" destId="{C17055EF-03C4-4684-8B30-829C60F6B6B4}" srcOrd="3" destOrd="0" parTransId="{BA4D7879-B239-4AEB-835F-C4AEBBD1CF2D}" sibTransId="{7DF5F784-A89C-4E13-B228-A5EEF770533B}"/>
    <dgm:cxn modelId="{F12A1CC6-0E42-4BBE-B525-B76F10E148B2}" type="presOf" srcId="{E56300AB-BFBC-4847-873E-91921B7C5301}" destId="{51CA1B6A-8375-4B75-A808-EFED7EA4F4B2}" srcOrd="0" destOrd="0" presId="urn:microsoft.com/office/officeart/2005/8/layout/vList2"/>
    <dgm:cxn modelId="{B30B2264-3E19-4565-962D-389526D727EA}" type="presOf" srcId="{EB409C45-CF19-416E-8333-2B8BA0EED199}" destId="{6FD42BA4-52DA-4AC5-BD27-4820E43D3812}" srcOrd="0" destOrd="0" presId="urn:microsoft.com/office/officeart/2005/8/layout/vList2"/>
    <dgm:cxn modelId="{28BB8E86-144F-4A67-8FAD-4D92B0FB6D9F}" type="presOf" srcId="{B06B48BC-2BF6-4CB3-9A49-F91C5F1499DF}" destId="{1742F5B2-034D-40E3-BEF7-EB3DFAF1BD9E}" srcOrd="0" destOrd="0" presId="urn:microsoft.com/office/officeart/2005/8/layout/vList2"/>
    <dgm:cxn modelId="{8BA0727B-F032-4D06-8150-EC436953AEBF}" srcId="{B8C60C4D-8EC4-4F43-BBDD-C40ECFB73BBC}" destId="{EB409C45-CF19-416E-8333-2B8BA0EED199}" srcOrd="1" destOrd="0" parTransId="{C3576F40-CAB8-4D87-9D8F-27BCE8D57D90}" sibTransId="{66FAE745-E855-41C7-8D69-267CD1D2771C}"/>
    <dgm:cxn modelId="{17623285-D295-4A2F-A5A5-56C6FA7D8ECA}" type="presOf" srcId="{C17055EF-03C4-4684-8B30-829C60F6B6B4}" destId="{5AC410E0-0304-4401-B4E1-B0A8662DF77C}" srcOrd="0" destOrd="0" presId="urn:microsoft.com/office/officeart/2005/8/layout/vList2"/>
    <dgm:cxn modelId="{255EEAF3-04EC-4864-83BC-D0D5A335D033}" type="presOf" srcId="{2E48B7BF-89F4-4369-9AAC-642AEFF2F799}" destId="{97D9D041-EB8E-4718-BEF7-9E9ACB0885D7}" srcOrd="0" destOrd="0" presId="urn:microsoft.com/office/officeart/2005/8/layout/vList2"/>
    <dgm:cxn modelId="{89BC1B7E-4D38-4C81-92C4-7AF8563DA848}" type="presOf" srcId="{B8C60C4D-8EC4-4F43-BBDD-C40ECFB73BBC}" destId="{AFA9D62E-AD16-4E0B-B4AC-E65AC3087A59}" srcOrd="0" destOrd="0" presId="urn:microsoft.com/office/officeart/2005/8/layout/vList2"/>
    <dgm:cxn modelId="{A460E859-3DA6-49FC-9EE3-39F5C070E817}" type="presOf" srcId="{FF3AEE5C-5632-49D1-9332-6D204D8BBD25}" destId="{F567C815-DDCA-4127-938A-8B59AE62029D}" srcOrd="0" destOrd="0" presId="urn:microsoft.com/office/officeart/2005/8/layout/vList2"/>
    <dgm:cxn modelId="{126361C0-5096-46F5-9B64-ED2C67052BBF}" srcId="{B8C60C4D-8EC4-4F43-BBDD-C40ECFB73BBC}" destId="{327E84E9-39D0-49A9-9707-9591204E2800}" srcOrd="2" destOrd="0" parTransId="{0F8E0678-4F55-44FA-BD57-FCA61673BC74}" sibTransId="{281072F7-1D05-4D0A-9BBC-B0DA4FD3AD90}"/>
    <dgm:cxn modelId="{8CE9066B-E7E4-4FDC-8BB4-C33080D0F22F}" type="presOf" srcId="{1F245241-FD83-4AF9-828D-F5DD5C7F8DA2}" destId="{1FD8C953-3DBE-439A-8299-266DA0867961}" srcOrd="0" destOrd="0" presId="urn:microsoft.com/office/officeart/2005/8/layout/vList2"/>
    <dgm:cxn modelId="{D98F893B-BA23-4177-B209-3B6DDE13B484}" srcId="{B06B48BC-2BF6-4CB3-9A49-F91C5F1499DF}" destId="{1F245241-FD83-4AF9-828D-F5DD5C7F8DA2}" srcOrd="0" destOrd="0" parTransId="{2A1DAE67-D73D-45F5-9650-11CB0DE93E7A}" sibTransId="{0A49C4F4-0B9E-4C26-AB4F-10B418126922}"/>
    <dgm:cxn modelId="{6B572D4F-83BD-4E34-95B2-F2157B489E18}" srcId="{EB409C45-CF19-416E-8333-2B8BA0EED199}" destId="{2E48B7BF-89F4-4369-9AAC-642AEFF2F799}" srcOrd="0" destOrd="0" parTransId="{B11721B8-D6DB-4E52-95EC-1E9E47415515}" sibTransId="{A3D4A191-A581-474C-AFB3-DECA7A40EF72}"/>
    <dgm:cxn modelId="{0ABDDD41-20E3-474F-8F91-A8080E88D751}" srcId="{327E84E9-39D0-49A9-9707-9591204E2800}" destId="{E56300AB-BFBC-4847-873E-91921B7C5301}" srcOrd="0" destOrd="0" parTransId="{14B07FE5-6A11-4FE0-B587-502ACE72A488}" sibTransId="{51D163AC-8550-4346-967D-0B44E6ECA538}"/>
    <dgm:cxn modelId="{F0AAC3D4-53EF-480D-8EDD-75C123907F6E}" type="presParOf" srcId="{AFA9D62E-AD16-4E0B-B4AC-E65AC3087A59}" destId="{1742F5B2-034D-40E3-BEF7-EB3DFAF1BD9E}" srcOrd="0" destOrd="0" presId="urn:microsoft.com/office/officeart/2005/8/layout/vList2"/>
    <dgm:cxn modelId="{3B64C32C-319C-4730-80BB-8F01AE6CF7F9}" type="presParOf" srcId="{AFA9D62E-AD16-4E0B-B4AC-E65AC3087A59}" destId="{1FD8C953-3DBE-439A-8299-266DA0867961}" srcOrd="1" destOrd="0" presId="urn:microsoft.com/office/officeart/2005/8/layout/vList2"/>
    <dgm:cxn modelId="{5559EC36-4013-4716-9139-28FECB00E488}" type="presParOf" srcId="{AFA9D62E-AD16-4E0B-B4AC-E65AC3087A59}" destId="{6FD42BA4-52DA-4AC5-BD27-4820E43D3812}" srcOrd="2" destOrd="0" presId="urn:microsoft.com/office/officeart/2005/8/layout/vList2"/>
    <dgm:cxn modelId="{BE4843E5-8B65-4B27-A79B-3FC87495B60E}" type="presParOf" srcId="{AFA9D62E-AD16-4E0B-B4AC-E65AC3087A59}" destId="{97D9D041-EB8E-4718-BEF7-9E9ACB0885D7}" srcOrd="3" destOrd="0" presId="urn:microsoft.com/office/officeart/2005/8/layout/vList2"/>
    <dgm:cxn modelId="{7F69FE71-2EE1-4E7F-AB6C-5A39D71281A6}" type="presParOf" srcId="{AFA9D62E-AD16-4E0B-B4AC-E65AC3087A59}" destId="{B721A0DE-C582-4F25-BE4A-C06A0E8FD80F}" srcOrd="4" destOrd="0" presId="urn:microsoft.com/office/officeart/2005/8/layout/vList2"/>
    <dgm:cxn modelId="{E1BFAB87-A035-454B-BB2B-DAE4AA19E2BD}" type="presParOf" srcId="{AFA9D62E-AD16-4E0B-B4AC-E65AC3087A59}" destId="{51CA1B6A-8375-4B75-A808-EFED7EA4F4B2}" srcOrd="5" destOrd="0" presId="urn:microsoft.com/office/officeart/2005/8/layout/vList2"/>
    <dgm:cxn modelId="{AC61FC9F-216B-4A9F-942B-0BAA3A6F36A9}" type="presParOf" srcId="{AFA9D62E-AD16-4E0B-B4AC-E65AC3087A59}" destId="{5AC410E0-0304-4401-B4E1-B0A8662DF77C}" srcOrd="6" destOrd="0" presId="urn:microsoft.com/office/officeart/2005/8/layout/vList2"/>
    <dgm:cxn modelId="{AFAAEFB8-AB55-47AD-939B-DA1974297F5C}" type="presParOf" srcId="{AFA9D62E-AD16-4E0B-B4AC-E65AC3087A59}" destId="{F567C815-DDCA-4127-938A-8B59AE62029D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BBA3584-D314-41A7-A731-DE8738BC5803}" type="doc">
      <dgm:prSet loTypeId="urn:microsoft.com/office/officeart/2008/layout/AscendingPictureAccent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505FA0AB-A4F9-4340-8FE1-F91FB1FB9C74}">
      <dgm:prSet phldrT="[文字]" custT="1"/>
      <dgm:spPr/>
      <dgm:t>
        <a:bodyPr/>
        <a:lstStyle/>
        <a:p>
          <a:r>
            <a:rPr lang="en-US" altLang="zh-HK" sz="1600" b="1" dirty="0"/>
            <a:t>Comments from corresponding exemplary teachers on teaching cases</a:t>
          </a:r>
          <a:endParaRPr lang="zh-HK" altLang="en-US" sz="1600" b="1" dirty="0"/>
        </a:p>
      </dgm:t>
    </dgm:pt>
    <dgm:pt modelId="{6F05B402-E98B-4938-AF2F-9B56AA5D43F8}" type="parTrans" cxnId="{8CA3159C-4140-42EB-B3E1-B339FD5EE154}">
      <dgm:prSet/>
      <dgm:spPr/>
      <dgm:t>
        <a:bodyPr/>
        <a:lstStyle/>
        <a:p>
          <a:endParaRPr lang="zh-HK" altLang="en-US"/>
        </a:p>
      </dgm:t>
    </dgm:pt>
    <dgm:pt modelId="{11EA0ACF-1A1B-4810-92CD-3A63BF78C8A1}" type="sibTrans" cxnId="{8CA3159C-4140-42EB-B3E1-B339FD5EE15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HK" altLang="en-US"/>
        </a:p>
      </dgm:t>
    </dgm:pt>
    <dgm:pt modelId="{DFD9DFFC-9C0F-41C1-8B2B-A471B1FAEF67}">
      <dgm:prSet phldrT="[文字]" custT="1"/>
      <dgm:spPr/>
      <dgm:t>
        <a:bodyPr/>
        <a:lstStyle/>
        <a:p>
          <a:r>
            <a:rPr lang="en-US" altLang="zh-HK" sz="1600" b="1" dirty="0"/>
            <a:t>Evaluation from PDC participants (e.g. online survey)</a:t>
          </a:r>
          <a:endParaRPr lang="zh-HK" altLang="en-US" sz="1600" b="1" dirty="0"/>
        </a:p>
      </dgm:t>
    </dgm:pt>
    <dgm:pt modelId="{24C471AF-82ED-4C87-B4F8-9C61FF15228D}" type="parTrans" cxnId="{0FF08DC8-9E0C-4653-80FA-8B0D00E2765D}">
      <dgm:prSet/>
      <dgm:spPr/>
      <dgm:t>
        <a:bodyPr/>
        <a:lstStyle/>
        <a:p>
          <a:endParaRPr lang="zh-HK" altLang="en-US"/>
        </a:p>
      </dgm:t>
    </dgm:pt>
    <dgm:pt modelId="{6F07D0C8-8EA4-4CCE-90F1-C9DB3D9898CF}" type="sibTrans" cxnId="{0FF08DC8-9E0C-4653-80FA-8B0D00E2765D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zh-HK" altLang="en-US"/>
        </a:p>
      </dgm:t>
    </dgm:pt>
    <dgm:pt modelId="{79AF8860-9A55-466B-93BE-FAF03F807E3C}" type="pres">
      <dgm:prSet presAssocID="{2BBA3584-D314-41A7-A731-DE8738BC580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AFC3797-6CFC-46EB-A43C-CD31D780A9FF}" type="pres">
      <dgm:prSet presAssocID="{2BBA3584-D314-41A7-A731-DE8738BC5803}" presName="dot1" presStyleLbl="alignNode1" presStyleIdx="0" presStyleCnt="10"/>
      <dgm:spPr/>
    </dgm:pt>
    <dgm:pt modelId="{24E54290-1A40-49F6-966D-C6703ECAABC0}" type="pres">
      <dgm:prSet presAssocID="{2BBA3584-D314-41A7-A731-DE8738BC5803}" presName="dot2" presStyleLbl="alignNode1" presStyleIdx="1" presStyleCnt="10"/>
      <dgm:spPr/>
    </dgm:pt>
    <dgm:pt modelId="{56EA4B04-CA81-4668-80D6-52DE0C335B6B}" type="pres">
      <dgm:prSet presAssocID="{2BBA3584-D314-41A7-A731-DE8738BC5803}" presName="dot3" presStyleLbl="alignNode1" presStyleIdx="2" presStyleCnt="10"/>
      <dgm:spPr/>
    </dgm:pt>
    <dgm:pt modelId="{3198FB05-BD0A-42E6-937A-7EAE74F5A866}" type="pres">
      <dgm:prSet presAssocID="{2BBA3584-D314-41A7-A731-DE8738BC5803}" presName="dotArrow1" presStyleLbl="alignNode1" presStyleIdx="3" presStyleCnt="10"/>
      <dgm:spPr/>
    </dgm:pt>
    <dgm:pt modelId="{EB1161A7-2C4F-4F24-9E51-393A2441955D}" type="pres">
      <dgm:prSet presAssocID="{2BBA3584-D314-41A7-A731-DE8738BC5803}" presName="dotArrow2" presStyleLbl="alignNode1" presStyleIdx="4" presStyleCnt="10"/>
      <dgm:spPr/>
    </dgm:pt>
    <dgm:pt modelId="{0246064B-DA56-4A67-B5C8-33CBDCDEBFC5}" type="pres">
      <dgm:prSet presAssocID="{2BBA3584-D314-41A7-A731-DE8738BC5803}" presName="dotArrow3" presStyleLbl="alignNode1" presStyleIdx="5" presStyleCnt="10"/>
      <dgm:spPr/>
    </dgm:pt>
    <dgm:pt modelId="{97B591DF-CF66-4379-83C5-756F4E5B9C99}" type="pres">
      <dgm:prSet presAssocID="{2BBA3584-D314-41A7-A731-DE8738BC5803}" presName="dotArrow4" presStyleLbl="alignNode1" presStyleIdx="6" presStyleCnt="10"/>
      <dgm:spPr/>
    </dgm:pt>
    <dgm:pt modelId="{4B95E8E7-7C38-4D19-BC61-B6A60B062892}" type="pres">
      <dgm:prSet presAssocID="{2BBA3584-D314-41A7-A731-DE8738BC5803}" presName="dotArrow5" presStyleLbl="alignNode1" presStyleIdx="7" presStyleCnt="10"/>
      <dgm:spPr/>
    </dgm:pt>
    <dgm:pt modelId="{4E99A326-7BF7-4122-B2ED-B02C0BCAD536}" type="pres">
      <dgm:prSet presAssocID="{2BBA3584-D314-41A7-A731-DE8738BC5803}" presName="dotArrow6" presStyleLbl="alignNode1" presStyleIdx="8" presStyleCnt="10"/>
      <dgm:spPr/>
    </dgm:pt>
    <dgm:pt modelId="{5B884720-3CB9-4ADA-AB44-1FF894B26471}" type="pres">
      <dgm:prSet presAssocID="{2BBA3584-D314-41A7-A731-DE8738BC5803}" presName="dotArrow7" presStyleLbl="alignNode1" presStyleIdx="9" presStyleCnt="10"/>
      <dgm:spPr/>
    </dgm:pt>
    <dgm:pt modelId="{22E4161D-BCA9-4E34-8DAF-79A72B92E6C5}" type="pres">
      <dgm:prSet presAssocID="{505FA0AB-A4F9-4340-8FE1-F91FB1FB9C74}" presName="parTx1" presStyleLbl="node1" presStyleIdx="0" presStyleCnt="2" custScaleX="176878" custScaleY="217094" custLinFactNeighborX="39492" custLinFactNeighborY="56533"/>
      <dgm:spPr/>
      <dgm:t>
        <a:bodyPr/>
        <a:lstStyle/>
        <a:p>
          <a:endParaRPr lang="en-US"/>
        </a:p>
      </dgm:t>
    </dgm:pt>
    <dgm:pt modelId="{26BDF134-99A8-47CD-A834-A19CDBCCF24B}" type="pres">
      <dgm:prSet presAssocID="{11EA0ACF-1A1B-4810-92CD-3A63BF78C8A1}" presName="picture1" presStyleCnt="0"/>
      <dgm:spPr/>
    </dgm:pt>
    <dgm:pt modelId="{D697E742-8D48-40A5-B6EE-8E0F7A2CB01D}" type="pres">
      <dgm:prSet presAssocID="{11EA0ACF-1A1B-4810-92CD-3A63BF78C8A1}" presName="imageRepeatNode" presStyleLbl="fgImgPlace1" presStyleIdx="0" presStyleCnt="2" custScaleX="145169" custScaleY="134710" custLinFactNeighborX="-50334" custLinFactNeighborY="15322"/>
      <dgm:spPr/>
      <dgm:t>
        <a:bodyPr/>
        <a:lstStyle/>
        <a:p>
          <a:endParaRPr lang="en-US"/>
        </a:p>
      </dgm:t>
    </dgm:pt>
    <dgm:pt modelId="{41939114-DF01-4DF3-8C8F-E92388A63E9F}" type="pres">
      <dgm:prSet presAssocID="{DFD9DFFC-9C0F-41C1-8B2B-A471B1FAEF67}" presName="parTx2" presStyleLbl="node1" presStyleIdx="1" presStyleCnt="2" custScaleX="171763" custScaleY="219193" custLinFactNeighborX="-1819" custLinFactNeighborY="1061"/>
      <dgm:spPr/>
      <dgm:t>
        <a:bodyPr/>
        <a:lstStyle/>
        <a:p>
          <a:endParaRPr lang="en-US"/>
        </a:p>
      </dgm:t>
    </dgm:pt>
    <dgm:pt modelId="{C7E8FFB2-9299-443E-99F7-DA7548B760C2}" type="pres">
      <dgm:prSet presAssocID="{6F07D0C8-8EA4-4CCE-90F1-C9DB3D9898CF}" presName="picture2" presStyleCnt="0"/>
      <dgm:spPr/>
    </dgm:pt>
    <dgm:pt modelId="{CDA291D5-89A1-4A09-93C6-AB22CD544F5F}" type="pres">
      <dgm:prSet presAssocID="{6F07D0C8-8EA4-4CCE-90F1-C9DB3D9898CF}" presName="imageRepeatNode" presStyleLbl="fgImgPlace1" presStyleIdx="1" presStyleCnt="2" custLinFactX="-4473" custLinFactNeighborX="-100000" custLinFactNeighborY="-13770"/>
      <dgm:spPr/>
      <dgm:t>
        <a:bodyPr/>
        <a:lstStyle/>
        <a:p>
          <a:endParaRPr lang="en-US"/>
        </a:p>
      </dgm:t>
    </dgm:pt>
  </dgm:ptLst>
  <dgm:cxnLst>
    <dgm:cxn modelId="{CA1CBCCC-B5A6-4312-BB27-79BFF6BDD4F8}" type="presOf" srcId="{DFD9DFFC-9C0F-41C1-8B2B-A471B1FAEF67}" destId="{41939114-DF01-4DF3-8C8F-E92388A63E9F}" srcOrd="0" destOrd="0" presId="urn:microsoft.com/office/officeart/2008/layout/AscendingPictureAccentProcess"/>
    <dgm:cxn modelId="{AC6C56BE-FE01-40BF-896B-00FB9465DCCA}" type="presOf" srcId="{2BBA3584-D314-41A7-A731-DE8738BC5803}" destId="{79AF8860-9A55-466B-93BE-FAF03F807E3C}" srcOrd="0" destOrd="0" presId="urn:microsoft.com/office/officeart/2008/layout/AscendingPictureAccentProcess"/>
    <dgm:cxn modelId="{EF852E04-D7A7-45CB-A3D8-CAD9EFC11167}" type="presOf" srcId="{505FA0AB-A4F9-4340-8FE1-F91FB1FB9C74}" destId="{22E4161D-BCA9-4E34-8DAF-79A72B92E6C5}" srcOrd="0" destOrd="0" presId="urn:microsoft.com/office/officeart/2008/layout/AscendingPictureAccentProcess"/>
    <dgm:cxn modelId="{56D5B642-567D-4182-9662-A14E610E164B}" type="presOf" srcId="{11EA0ACF-1A1B-4810-92CD-3A63BF78C8A1}" destId="{D697E742-8D48-40A5-B6EE-8E0F7A2CB01D}" srcOrd="0" destOrd="0" presId="urn:microsoft.com/office/officeart/2008/layout/AscendingPictureAccentProcess"/>
    <dgm:cxn modelId="{0FF08DC8-9E0C-4653-80FA-8B0D00E2765D}" srcId="{2BBA3584-D314-41A7-A731-DE8738BC5803}" destId="{DFD9DFFC-9C0F-41C1-8B2B-A471B1FAEF67}" srcOrd="1" destOrd="0" parTransId="{24C471AF-82ED-4C87-B4F8-9C61FF15228D}" sibTransId="{6F07D0C8-8EA4-4CCE-90F1-C9DB3D9898CF}"/>
    <dgm:cxn modelId="{8CA3159C-4140-42EB-B3E1-B339FD5EE154}" srcId="{2BBA3584-D314-41A7-A731-DE8738BC5803}" destId="{505FA0AB-A4F9-4340-8FE1-F91FB1FB9C74}" srcOrd="0" destOrd="0" parTransId="{6F05B402-E98B-4938-AF2F-9B56AA5D43F8}" sibTransId="{11EA0ACF-1A1B-4810-92CD-3A63BF78C8A1}"/>
    <dgm:cxn modelId="{F4FA1946-CD45-4608-AFBD-FDB10DA17011}" type="presOf" srcId="{6F07D0C8-8EA4-4CCE-90F1-C9DB3D9898CF}" destId="{CDA291D5-89A1-4A09-93C6-AB22CD544F5F}" srcOrd="0" destOrd="0" presId="urn:microsoft.com/office/officeart/2008/layout/AscendingPictureAccentProcess"/>
    <dgm:cxn modelId="{07D1CF38-1B2B-46AB-AE01-5B209C20EF96}" type="presParOf" srcId="{79AF8860-9A55-466B-93BE-FAF03F807E3C}" destId="{EAFC3797-6CFC-46EB-A43C-CD31D780A9FF}" srcOrd="0" destOrd="0" presId="urn:microsoft.com/office/officeart/2008/layout/AscendingPictureAccentProcess"/>
    <dgm:cxn modelId="{7DA83AA5-55B5-4551-8449-37C78724F002}" type="presParOf" srcId="{79AF8860-9A55-466B-93BE-FAF03F807E3C}" destId="{24E54290-1A40-49F6-966D-C6703ECAABC0}" srcOrd="1" destOrd="0" presId="urn:microsoft.com/office/officeart/2008/layout/AscendingPictureAccentProcess"/>
    <dgm:cxn modelId="{A4297506-AF65-41D2-8FC5-CEC4703C563F}" type="presParOf" srcId="{79AF8860-9A55-466B-93BE-FAF03F807E3C}" destId="{56EA4B04-CA81-4668-80D6-52DE0C335B6B}" srcOrd="2" destOrd="0" presId="urn:microsoft.com/office/officeart/2008/layout/AscendingPictureAccentProcess"/>
    <dgm:cxn modelId="{C4B7E5F5-EE71-4524-9794-4F0CC6F7970D}" type="presParOf" srcId="{79AF8860-9A55-466B-93BE-FAF03F807E3C}" destId="{3198FB05-BD0A-42E6-937A-7EAE74F5A866}" srcOrd="3" destOrd="0" presId="urn:microsoft.com/office/officeart/2008/layout/AscendingPictureAccentProcess"/>
    <dgm:cxn modelId="{0F6FF3FC-711E-443B-A0FF-0D5C55AA5AD9}" type="presParOf" srcId="{79AF8860-9A55-466B-93BE-FAF03F807E3C}" destId="{EB1161A7-2C4F-4F24-9E51-393A2441955D}" srcOrd="4" destOrd="0" presId="urn:microsoft.com/office/officeart/2008/layout/AscendingPictureAccentProcess"/>
    <dgm:cxn modelId="{3C64070C-1950-4D2F-BAF0-04E2214C6CBF}" type="presParOf" srcId="{79AF8860-9A55-466B-93BE-FAF03F807E3C}" destId="{0246064B-DA56-4A67-B5C8-33CBDCDEBFC5}" srcOrd="5" destOrd="0" presId="urn:microsoft.com/office/officeart/2008/layout/AscendingPictureAccentProcess"/>
    <dgm:cxn modelId="{7C30847E-BC6C-41B6-BCFB-063BF4459F65}" type="presParOf" srcId="{79AF8860-9A55-466B-93BE-FAF03F807E3C}" destId="{97B591DF-CF66-4379-83C5-756F4E5B9C99}" srcOrd="6" destOrd="0" presId="urn:microsoft.com/office/officeart/2008/layout/AscendingPictureAccentProcess"/>
    <dgm:cxn modelId="{B1F8E8FB-EF7F-4316-B32F-8A7094ACE94C}" type="presParOf" srcId="{79AF8860-9A55-466B-93BE-FAF03F807E3C}" destId="{4B95E8E7-7C38-4D19-BC61-B6A60B062892}" srcOrd="7" destOrd="0" presId="urn:microsoft.com/office/officeart/2008/layout/AscendingPictureAccentProcess"/>
    <dgm:cxn modelId="{C6258D66-BC01-4C24-8DA5-0BEC49BF5190}" type="presParOf" srcId="{79AF8860-9A55-466B-93BE-FAF03F807E3C}" destId="{4E99A326-7BF7-4122-B2ED-B02C0BCAD536}" srcOrd="8" destOrd="0" presId="urn:microsoft.com/office/officeart/2008/layout/AscendingPictureAccentProcess"/>
    <dgm:cxn modelId="{A712C909-0C12-482A-BE10-96A32700D705}" type="presParOf" srcId="{79AF8860-9A55-466B-93BE-FAF03F807E3C}" destId="{5B884720-3CB9-4ADA-AB44-1FF894B26471}" srcOrd="9" destOrd="0" presId="urn:microsoft.com/office/officeart/2008/layout/AscendingPictureAccentProcess"/>
    <dgm:cxn modelId="{9CA6C2AC-D1BF-4EC4-9DFD-76AC08BC6F45}" type="presParOf" srcId="{79AF8860-9A55-466B-93BE-FAF03F807E3C}" destId="{22E4161D-BCA9-4E34-8DAF-79A72B92E6C5}" srcOrd="10" destOrd="0" presId="urn:microsoft.com/office/officeart/2008/layout/AscendingPictureAccentProcess"/>
    <dgm:cxn modelId="{7B939E26-0D1B-41D1-8ACB-1BC9D9B5B6D9}" type="presParOf" srcId="{79AF8860-9A55-466B-93BE-FAF03F807E3C}" destId="{26BDF134-99A8-47CD-A834-A19CDBCCF24B}" srcOrd="11" destOrd="0" presId="urn:microsoft.com/office/officeart/2008/layout/AscendingPictureAccentProcess"/>
    <dgm:cxn modelId="{5591E905-D349-40F4-9A22-B0B354C033CF}" type="presParOf" srcId="{26BDF134-99A8-47CD-A834-A19CDBCCF24B}" destId="{D697E742-8D48-40A5-B6EE-8E0F7A2CB01D}" srcOrd="0" destOrd="0" presId="urn:microsoft.com/office/officeart/2008/layout/AscendingPictureAccentProcess"/>
    <dgm:cxn modelId="{834B1411-61F2-48CB-A498-ECA454A0E811}" type="presParOf" srcId="{79AF8860-9A55-466B-93BE-FAF03F807E3C}" destId="{41939114-DF01-4DF3-8C8F-E92388A63E9F}" srcOrd="12" destOrd="0" presId="urn:microsoft.com/office/officeart/2008/layout/AscendingPictureAccentProcess"/>
    <dgm:cxn modelId="{F9D7CBB4-1107-4F97-B881-96D642644531}" type="presParOf" srcId="{79AF8860-9A55-466B-93BE-FAF03F807E3C}" destId="{C7E8FFB2-9299-443E-99F7-DA7548B760C2}" srcOrd="13" destOrd="0" presId="urn:microsoft.com/office/officeart/2008/layout/AscendingPictureAccentProcess"/>
    <dgm:cxn modelId="{44D34C80-2E79-4CE4-B5BB-495D7AA2B8F2}" type="presParOf" srcId="{C7E8FFB2-9299-443E-99F7-DA7548B760C2}" destId="{CDA291D5-89A1-4A09-93C6-AB22CD544F5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05C5AD6-A29C-42AD-B095-67C09A3E118D}" type="doc">
      <dgm:prSet loTypeId="urn:diagrams.loki3.com/BracketList+Icon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B0F572FE-6C3B-431C-BB47-AC1AE81D33F0}">
      <dgm:prSet phldrT="[文字]" custT="1"/>
      <dgm:spPr/>
      <dgm:t>
        <a:bodyPr/>
        <a:lstStyle/>
        <a:p>
          <a:r>
            <a:rPr lang="en-US" altLang="zh-HK" sz="2400" b="1" dirty="0"/>
            <a:t>Teaching cases</a:t>
          </a:r>
          <a:endParaRPr lang="zh-HK" altLang="en-US" sz="2400" b="1" dirty="0"/>
        </a:p>
      </dgm:t>
    </dgm:pt>
    <dgm:pt modelId="{81FEEE28-B918-4A22-91FA-6F7AC5DEFD6A}" type="parTrans" cxnId="{2503B7C7-C583-4A35-B126-DF3765C8642C}">
      <dgm:prSet/>
      <dgm:spPr/>
      <dgm:t>
        <a:bodyPr/>
        <a:lstStyle/>
        <a:p>
          <a:endParaRPr lang="zh-HK" altLang="en-US" sz="2000"/>
        </a:p>
      </dgm:t>
    </dgm:pt>
    <dgm:pt modelId="{8B25EFF3-A5DE-4DC8-BEB6-1618756C7F05}" type="sibTrans" cxnId="{2503B7C7-C583-4A35-B126-DF3765C8642C}">
      <dgm:prSet/>
      <dgm:spPr/>
      <dgm:t>
        <a:bodyPr/>
        <a:lstStyle/>
        <a:p>
          <a:endParaRPr lang="zh-HK" altLang="en-US" sz="2000"/>
        </a:p>
      </dgm:t>
    </dgm:pt>
    <dgm:pt modelId="{EF92676E-B02F-4B80-9F55-366379083EBF}">
      <dgm:prSet phldrT="[文字]" custT="1"/>
      <dgm:spPr/>
      <dgm:t>
        <a:bodyPr/>
        <a:lstStyle/>
        <a:p>
          <a:r>
            <a:rPr lang="en-US" altLang="en-US" sz="2400" b="1" dirty="0"/>
            <a:t>Adopted as input materials in the PDC provided by CLEAR</a:t>
          </a:r>
          <a:endParaRPr lang="zh-HK" altLang="en-US" sz="2400" b="1" dirty="0"/>
        </a:p>
      </dgm:t>
    </dgm:pt>
    <dgm:pt modelId="{CA21C78F-604B-4A3E-9DA0-56C0135C2E30}" type="parTrans" cxnId="{B3F1CEF9-FC76-48E5-9506-A9FCD0C0EE04}">
      <dgm:prSet/>
      <dgm:spPr/>
      <dgm:t>
        <a:bodyPr/>
        <a:lstStyle/>
        <a:p>
          <a:endParaRPr lang="zh-HK" altLang="en-US" sz="2000"/>
        </a:p>
      </dgm:t>
    </dgm:pt>
    <dgm:pt modelId="{B3884BA4-A8E5-414A-A1F2-A064637A4FFF}" type="sibTrans" cxnId="{B3F1CEF9-FC76-48E5-9506-A9FCD0C0EE04}">
      <dgm:prSet/>
      <dgm:spPr/>
      <dgm:t>
        <a:bodyPr/>
        <a:lstStyle/>
        <a:p>
          <a:endParaRPr lang="zh-HK" altLang="en-US" sz="2000"/>
        </a:p>
      </dgm:t>
    </dgm:pt>
    <dgm:pt modelId="{CD880208-E1EF-4866-94F4-6160CD596DF1}">
      <dgm:prSet phldrT="[文字]" custT="1"/>
      <dgm:spPr/>
      <dgm:t>
        <a:bodyPr/>
        <a:lstStyle/>
        <a:p>
          <a:r>
            <a:rPr lang="en-US" altLang="zh-HK" sz="2400" b="1" dirty="0"/>
            <a:t>Online platform</a:t>
          </a:r>
          <a:endParaRPr lang="zh-HK" altLang="en-US" sz="2400" b="1" dirty="0"/>
        </a:p>
      </dgm:t>
    </dgm:pt>
    <dgm:pt modelId="{23012A58-B5E5-46D3-AEE9-01591ADA8818}" type="parTrans" cxnId="{58058307-08AD-4B57-A8EE-2D2B8BF8BE38}">
      <dgm:prSet/>
      <dgm:spPr/>
      <dgm:t>
        <a:bodyPr/>
        <a:lstStyle/>
        <a:p>
          <a:endParaRPr lang="zh-HK" altLang="en-US" sz="2000"/>
        </a:p>
      </dgm:t>
    </dgm:pt>
    <dgm:pt modelId="{3ABBB0E7-734C-4129-BA2B-DA6E1D54F190}" type="sibTrans" cxnId="{58058307-08AD-4B57-A8EE-2D2B8BF8BE38}">
      <dgm:prSet/>
      <dgm:spPr/>
      <dgm:t>
        <a:bodyPr/>
        <a:lstStyle/>
        <a:p>
          <a:endParaRPr lang="zh-HK" altLang="en-US" sz="2000"/>
        </a:p>
      </dgm:t>
    </dgm:pt>
    <dgm:pt modelId="{F187C63A-C123-4F3A-97B7-F075B675F62B}">
      <dgm:prSet phldrT="[文字]" custT="1"/>
      <dgm:spPr/>
      <dgm:t>
        <a:bodyPr/>
        <a:lstStyle/>
        <a:p>
          <a:r>
            <a:rPr lang="en-US" altLang="zh-HK" sz="2400" b="1" dirty="0"/>
            <a:t>Disseminate the good practices of the exemplary teachers</a:t>
          </a:r>
          <a:endParaRPr lang="zh-HK" altLang="en-US" sz="2400" b="1" dirty="0"/>
        </a:p>
      </dgm:t>
    </dgm:pt>
    <dgm:pt modelId="{037C276A-9ED3-4F29-A9F7-369227B365FB}" type="parTrans" cxnId="{A70BF249-EE5D-477D-8DE9-43615DC7BFFC}">
      <dgm:prSet/>
      <dgm:spPr/>
      <dgm:t>
        <a:bodyPr/>
        <a:lstStyle/>
        <a:p>
          <a:endParaRPr lang="zh-HK" altLang="en-US" sz="2000"/>
        </a:p>
      </dgm:t>
    </dgm:pt>
    <dgm:pt modelId="{D43548CF-0232-46CE-9F71-293B7452EA76}" type="sibTrans" cxnId="{A70BF249-EE5D-477D-8DE9-43615DC7BFFC}">
      <dgm:prSet/>
      <dgm:spPr/>
      <dgm:t>
        <a:bodyPr/>
        <a:lstStyle/>
        <a:p>
          <a:endParaRPr lang="zh-HK" altLang="en-US" sz="2000"/>
        </a:p>
      </dgm:t>
    </dgm:pt>
    <dgm:pt modelId="{BBBF5D9C-8408-494B-A39E-AE2265C30010}" type="pres">
      <dgm:prSet presAssocID="{E05C5AD6-A29C-42AD-B095-67C09A3E118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01B16B-61AC-4148-8750-405808D56C87}" type="pres">
      <dgm:prSet presAssocID="{B0F572FE-6C3B-431C-BB47-AC1AE81D33F0}" presName="linNode" presStyleCnt="0"/>
      <dgm:spPr/>
    </dgm:pt>
    <dgm:pt modelId="{2901C154-1760-4AB1-B36E-7EC79C32E313}" type="pres">
      <dgm:prSet presAssocID="{B0F572FE-6C3B-431C-BB47-AC1AE81D33F0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A4A984-EDB3-4D23-A9A0-C02DC1D9D8B9}" type="pres">
      <dgm:prSet presAssocID="{B0F572FE-6C3B-431C-BB47-AC1AE81D33F0}" presName="bracket" presStyleLbl="parChTrans1D1" presStyleIdx="0" presStyleCnt="2"/>
      <dgm:spPr/>
    </dgm:pt>
    <dgm:pt modelId="{CDBB940D-87D4-4DD7-A19E-E7ADAB3F2ECF}" type="pres">
      <dgm:prSet presAssocID="{B0F572FE-6C3B-431C-BB47-AC1AE81D33F0}" presName="spH" presStyleCnt="0"/>
      <dgm:spPr/>
    </dgm:pt>
    <dgm:pt modelId="{6A15F75D-6257-42F4-AB90-04815E14A8B6}" type="pres">
      <dgm:prSet presAssocID="{B0F572FE-6C3B-431C-BB47-AC1AE81D33F0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14CBB9-9F30-47C0-AB9C-0E6C402A59AF}" type="pres">
      <dgm:prSet presAssocID="{8B25EFF3-A5DE-4DC8-BEB6-1618756C7F05}" presName="spV" presStyleCnt="0"/>
      <dgm:spPr/>
    </dgm:pt>
    <dgm:pt modelId="{2854ECC9-0A17-4854-BEC7-D0501AB0D0D8}" type="pres">
      <dgm:prSet presAssocID="{CD880208-E1EF-4866-94F4-6160CD596DF1}" presName="linNode" presStyleCnt="0"/>
      <dgm:spPr/>
    </dgm:pt>
    <dgm:pt modelId="{332E8A8B-CE12-4CE8-A6D7-EEB0EF463F4D}" type="pres">
      <dgm:prSet presAssocID="{CD880208-E1EF-4866-94F4-6160CD596DF1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4988AC-64F2-4100-9D78-9828E19B3088}" type="pres">
      <dgm:prSet presAssocID="{CD880208-E1EF-4866-94F4-6160CD596DF1}" presName="bracket" presStyleLbl="parChTrans1D1" presStyleIdx="1" presStyleCnt="2"/>
      <dgm:spPr/>
    </dgm:pt>
    <dgm:pt modelId="{C02473B2-836B-42EE-8A48-8023E86AA35C}" type="pres">
      <dgm:prSet presAssocID="{CD880208-E1EF-4866-94F4-6160CD596DF1}" presName="spH" presStyleCnt="0"/>
      <dgm:spPr/>
    </dgm:pt>
    <dgm:pt modelId="{EC1618B5-A53E-48D9-9EFA-576D43ECC1F2}" type="pres">
      <dgm:prSet presAssocID="{CD880208-E1EF-4866-94F4-6160CD596DF1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058307-08AD-4B57-A8EE-2D2B8BF8BE38}" srcId="{E05C5AD6-A29C-42AD-B095-67C09A3E118D}" destId="{CD880208-E1EF-4866-94F4-6160CD596DF1}" srcOrd="1" destOrd="0" parTransId="{23012A58-B5E5-46D3-AEE9-01591ADA8818}" sibTransId="{3ABBB0E7-734C-4129-BA2B-DA6E1D54F190}"/>
    <dgm:cxn modelId="{8829BE41-0B38-4736-B3D6-A72014E29ACD}" type="presOf" srcId="{F187C63A-C123-4F3A-97B7-F075B675F62B}" destId="{EC1618B5-A53E-48D9-9EFA-576D43ECC1F2}" srcOrd="0" destOrd="0" presId="urn:diagrams.loki3.com/BracketList+Icon"/>
    <dgm:cxn modelId="{1D7D2F8A-D3DF-49BD-A514-0DDA42352F81}" type="presOf" srcId="{EF92676E-B02F-4B80-9F55-366379083EBF}" destId="{6A15F75D-6257-42F4-AB90-04815E14A8B6}" srcOrd="0" destOrd="0" presId="urn:diagrams.loki3.com/BracketList+Icon"/>
    <dgm:cxn modelId="{662BE072-71DF-4D24-8EBC-E3A6C77951AB}" type="presOf" srcId="{E05C5AD6-A29C-42AD-B095-67C09A3E118D}" destId="{BBBF5D9C-8408-494B-A39E-AE2265C30010}" srcOrd="0" destOrd="0" presId="urn:diagrams.loki3.com/BracketList+Icon"/>
    <dgm:cxn modelId="{AE2827CC-FB76-4525-8461-C8CE74EE5D68}" type="presOf" srcId="{B0F572FE-6C3B-431C-BB47-AC1AE81D33F0}" destId="{2901C154-1760-4AB1-B36E-7EC79C32E313}" srcOrd="0" destOrd="0" presId="urn:diagrams.loki3.com/BracketList+Icon"/>
    <dgm:cxn modelId="{B3F1CEF9-FC76-48E5-9506-A9FCD0C0EE04}" srcId="{B0F572FE-6C3B-431C-BB47-AC1AE81D33F0}" destId="{EF92676E-B02F-4B80-9F55-366379083EBF}" srcOrd="0" destOrd="0" parTransId="{CA21C78F-604B-4A3E-9DA0-56C0135C2E30}" sibTransId="{B3884BA4-A8E5-414A-A1F2-A064637A4FFF}"/>
    <dgm:cxn modelId="{A70BF249-EE5D-477D-8DE9-43615DC7BFFC}" srcId="{CD880208-E1EF-4866-94F4-6160CD596DF1}" destId="{F187C63A-C123-4F3A-97B7-F075B675F62B}" srcOrd="0" destOrd="0" parTransId="{037C276A-9ED3-4F29-A9F7-369227B365FB}" sibTransId="{D43548CF-0232-46CE-9F71-293B7452EA76}"/>
    <dgm:cxn modelId="{2503B7C7-C583-4A35-B126-DF3765C8642C}" srcId="{E05C5AD6-A29C-42AD-B095-67C09A3E118D}" destId="{B0F572FE-6C3B-431C-BB47-AC1AE81D33F0}" srcOrd="0" destOrd="0" parTransId="{81FEEE28-B918-4A22-91FA-6F7AC5DEFD6A}" sibTransId="{8B25EFF3-A5DE-4DC8-BEB6-1618756C7F05}"/>
    <dgm:cxn modelId="{63BD6ECF-820E-433E-8EDB-A6AC9558EF82}" type="presOf" srcId="{CD880208-E1EF-4866-94F4-6160CD596DF1}" destId="{332E8A8B-CE12-4CE8-A6D7-EEB0EF463F4D}" srcOrd="0" destOrd="0" presId="urn:diagrams.loki3.com/BracketList+Icon"/>
    <dgm:cxn modelId="{F50BAE43-E022-4E55-8D3E-8B4B27A7632D}" type="presParOf" srcId="{BBBF5D9C-8408-494B-A39E-AE2265C30010}" destId="{B701B16B-61AC-4148-8750-405808D56C87}" srcOrd="0" destOrd="0" presId="urn:diagrams.loki3.com/BracketList+Icon"/>
    <dgm:cxn modelId="{CFC82E8A-C433-40A3-B9F9-D3F972675D4E}" type="presParOf" srcId="{B701B16B-61AC-4148-8750-405808D56C87}" destId="{2901C154-1760-4AB1-B36E-7EC79C32E313}" srcOrd="0" destOrd="0" presId="urn:diagrams.loki3.com/BracketList+Icon"/>
    <dgm:cxn modelId="{53598047-8447-48C3-AF73-3E4DD2806475}" type="presParOf" srcId="{B701B16B-61AC-4148-8750-405808D56C87}" destId="{CEA4A984-EDB3-4D23-A9A0-C02DC1D9D8B9}" srcOrd="1" destOrd="0" presId="urn:diagrams.loki3.com/BracketList+Icon"/>
    <dgm:cxn modelId="{41351928-D4E1-4E25-9420-9C7676C0E48C}" type="presParOf" srcId="{B701B16B-61AC-4148-8750-405808D56C87}" destId="{CDBB940D-87D4-4DD7-A19E-E7ADAB3F2ECF}" srcOrd="2" destOrd="0" presId="urn:diagrams.loki3.com/BracketList+Icon"/>
    <dgm:cxn modelId="{B0AC75EF-E9AA-4677-9B04-4BADF22A6BE4}" type="presParOf" srcId="{B701B16B-61AC-4148-8750-405808D56C87}" destId="{6A15F75D-6257-42F4-AB90-04815E14A8B6}" srcOrd="3" destOrd="0" presId="urn:diagrams.loki3.com/BracketList+Icon"/>
    <dgm:cxn modelId="{B84B402F-F6E5-426C-A053-61F507AFC114}" type="presParOf" srcId="{BBBF5D9C-8408-494B-A39E-AE2265C30010}" destId="{6014CBB9-9F30-47C0-AB9C-0E6C402A59AF}" srcOrd="1" destOrd="0" presId="urn:diagrams.loki3.com/BracketList+Icon"/>
    <dgm:cxn modelId="{0723F9E2-CB2F-4E26-BA4B-2A99DAA8D460}" type="presParOf" srcId="{BBBF5D9C-8408-494B-A39E-AE2265C30010}" destId="{2854ECC9-0A17-4854-BEC7-D0501AB0D0D8}" srcOrd="2" destOrd="0" presId="urn:diagrams.loki3.com/BracketList+Icon"/>
    <dgm:cxn modelId="{850A8FAB-86F4-4C2A-8BDF-FF8F0805AE62}" type="presParOf" srcId="{2854ECC9-0A17-4854-BEC7-D0501AB0D0D8}" destId="{332E8A8B-CE12-4CE8-A6D7-EEB0EF463F4D}" srcOrd="0" destOrd="0" presId="urn:diagrams.loki3.com/BracketList+Icon"/>
    <dgm:cxn modelId="{EA7F8B8A-B32C-457F-AD1E-117063ACB2D2}" type="presParOf" srcId="{2854ECC9-0A17-4854-BEC7-D0501AB0D0D8}" destId="{9D4988AC-64F2-4100-9D78-9828E19B3088}" srcOrd="1" destOrd="0" presId="urn:diagrams.loki3.com/BracketList+Icon"/>
    <dgm:cxn modelId="{74763BCD-10BB-4E7E-B469-7E71B294485E}" type="presParOf" srcId="{2854ECC9-0A17-4854-BEC7-D0501AB0D0D8}" destId="{C02473B2-836B-42EE-8A48-8023E86AA35C}" srcOrd="2" destOrd="0" presId="urn:diagrams.loki3.com/BracketList+Icon"/>
    <dgm:cxn modelId="{F3ADC729-3790-48F5-8048-4DDF67789F76}" type="presParOf" srcId="{2854ECC9-0A17-4854-BEC7-D0501AB0D0D8}" destId="{EC1618B5-A53E-48D9-9EFA-576D43ECC1F2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5374A-977F-4C23-A93C-23A56B78D2CB}">
      <dsp:nvSpPr>
        <dsp:cNvPr id="0" name=""/>
        <dsp:cNvSpPr/>
      </dsp:nvSpPr>
      <dsp:spPr>
        <a:xfrm>
          <a:off x="917130" y="11390"/>
          <a:ext cx="6076381" cy="41650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3600" b="1" kern="1200" dirty="0"/>
            <a:t>Professional Development</a:t>
          </a:r>
          <a:endParaRPr lang="zh-HK" altLang="en-US" sz="3600" b="1" kern="1200" dirty="0"/>
        </a:p>
      </dsp:txBody>
      <dsp:txXfrm>
        <a:off x="1765633" y="502539"/>
        <a:ext cx="3503499" cy="3182747"/>
      </dsp:txXfrm>
    </dsp:sp>
    <dsp:sp modelId="{152ED4A2-BAF2-4211-8D08-A403C8DD25F0}">
      <dsp:nvSpPr>
        <dsp:cNvPr id="0" name=""/>
        <dsp:cNvSpPr/>
      </dsp:nvSpPr>
      <dsp:spPr>
        <a:xfrm>
          <a:off x="3918963" y="11390"/>
          <a:ext cx="6076381" cy="41650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/>
            <a:t>Pedagogy</a:t>
          </a:r>
          <a:endParaRPr lang="zh-HK" altLang="en-US" sz="3600" b="1" kern="1200" dirty="0"/>
        </a:p>
      </dsp:txBody>
      <dsp:txXfrm>
        <a:off x="5643341" y="502539"/>
        <a:ext cx="3503499" cy="318274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19292-3445-42A7-B164-B268EEA6B303}">
      <dsp:nvSpPr>
        <dsp:cNvPr id="0" name=""/>
        <dsp:cNvSpPr/>
      </dsp:nvSpPr>
      <dsp:spPr>
        <a:xfrm>
          <a:off x="0" y="408326"/>
          <a:ext cx="10081523" cy="11666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3200" b="1" kern="1200" dirty="0"/>
            <a:t>Development of micro-modules</a:t>
          </a:r>
          <a:endParaRPr lang="zh-HK" altLang="en-US" sz="3200" b="1" kern="1200" dirty="0"/>
        </a:p>
      </dsp:txBody>
      <dsp:txXfrm>
        <a:off x="34170" y="442496"/>
        <a:ext cx="10013183" cy="1098308"/>
      </dsp:txXfrm>
    </dsp:sp>
    <dsp:sp modelId="{04A558E9-545E-4350-AEF8-FD43DB4C2BED}">
      <dsp:nvSpPr>
        <dsp:cNvPr id="0" name=""/>
        <dsp:cNvSpPr/>
      </dsp:nvSpPr>
      <dsp:spPr>
        <a:xfrm>
          <a:off x="0" y="1784971"/>
          <a:ext cx="1166648" cy="116664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91B31B-46C5-4F25-833C-0C16CE8D3525}">
      <dsp:nvSpPr>
        <dsp:cNvPr id="0" name=""/>
        <dsp:cNvSpPr/>
      </dsp:nvSpPr>
      <dsp:spPr>
        <a:xfrm>
          <a:off x="1236647" y="1784971"/>
          <a:ext cx="8844875" cy="116664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800" b="1" kern="1200" dirty="0"/>
            <a:t>To incorporate the teaching cases</a:t>
          </a:r>
          <a:endParaRPr lang="zh-HK" altLang="en-US" sz="2800" b="1" kern="1200" dirty="0"/>
        </a:p>
      </dsp:txBody>
      <dsp:txXfrm>
        <a:off x="1293608" y="1841932"/>
        <a:ext cx="8730953" cy="1052726"/>
      </dsp:txXfrm>
    </dsp:sp>
    <dsp:sp modelId="{3DAF5295-D155-4E27-99A5-CC847CE937BF}">
      <dsp:nvSpPr>
        <dsp:cNvPr id="0" name=""/>
        <dsp:cNvSpPr/>
      </dsp:nvSpPr>
      <dsp:spPr>
        <a:xfrm>
          <a:off x="0" y="3091617"/>
          <a:ext cx="1166648" cy="116664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0433BD-973D-47EE-BE88-1981EDCA3D72}">
      <dsp:nvSpPr>
        <dsp:cNvPr id="0" name=""/>
        <dsp:cNvSpPr/>
      </dsp:nvSpPr>
      <dsp:spPr>
        <a:xfrm>
          <a:off x="1236647" y="3091617"/>
          <a:ext cx="8844875" cy="116664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To have guiding questions for discussion/self-reflection</a:t>
          </a:r>
          <a:endParaRPr lang="zh-HK" altLang="en-US" sz="2800" b="1" kern="1200" dirty="0"/>
        </a:p>
      </dsp:txBody>
      <dsp:txXfrm>
        <a:off x="1293608" y="3148578"/>
        <a:ext cx="8730953" cy="10527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ED27B-AA89-4E0C-B4BA-C056469C19C3}">
      <dsp:nvSpPr>
        <dsp:cNvPr id="0" name=""/>
        <dsp:cNvSpPr/>
      </dsp:nvSpPr>
      <dsp:spPr>
        <a:xfrm>
          <a:off x="133949" y="596512"/>
          <a:ext cx="5212411" cy="16288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3294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b="1" kern="1200" dirty="0"/>
            <a:t>Disseminating excellent teaching practices</a:t>
          </a:r>
          <a:endParaRPr lang="zh-HK" altLang="en-US" sz="2400" b="1" kern="1200" dirty="0"/>
        </a:p>
      </dsp:txBody>
      <dsp:txXfrm>
        <a:off x="133949" y="596512"/>
        <a:ext cx="5212411" cy="1628878"/>
      </dsp:txXfrm>
    </dsp:sp>
    <dsp:sp modelId="{884017FC-A4CF-4D42-9620-C5CC08B86589}">
      <dsp:nvSpPr>
        <dsp:cNvPr id="0" name=""/>
        <dsp:cNvSpPr/>
      </dsp:nvSpPr>
      <dsp:spPr>
        <a:xfrm>
          <a:off x="2668" y="758760"/>
          <a:ext cx="968407" cy="91526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50945AC-1C16-47CF-BE78-CBA8914C0063}">
      <dsp:nvSpPr>
        <dsp:cNvPr id="0" name=""/>
        <dsp:cNvSpPr/>
      </dsp:nvSpPr>
      <dsp:spPr>
        <a:xfrm>
          <a:off x="5697394" y="596512"/>
          <a:ext cx="5212411" cy="16288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3294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b="1" kern="1200" dirty="0"/>
            <a:t>Promoting a culture of teaching excellence within CUHK</a:t>
          </a:r>
          <a:endParaRPr lang="zh-HK" altLang="en-US" sz="2400" b="1" kern="1200" dirty="0"/>
        </a:p>
      </dsp:txBody>
      <dsp:txXfrm>
        <a:off x="5697394" y="596512"/>
        <a:ext cx="5212411" cy="1628878"/>
      </dsp:txXfrm>
    </dsp:sp>
    <dsp:sp modelId="{96110CEC-8B75-4A5C-BE94-ABDC5127006C}">
      <dsp:nvSpPr>
        <dsp:cNvPr id="0" name=""/>
        <dsp:cNvSpPr/>
      </dsp:nvSpPr>
      <dsp:spPr>
        <a:xfrm>
          <a:off x="5577088" y="762377"/>
          <a:ext cx="946458" cy="90802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CBF7AEB-746D-42CD-9D59-4F213B2E5E0F}">
      <dsp:nvSpPr>
        <dsp:cNvPr id="0" name=""/>
        <dsp:cNvSpPr/>
      </dsp:nvSpPr>
      <dsp:spPr>
        <a:xfrm>
          <a:off x="130203" y="2411807"/>
          <a:ext cx="5212411" cy="16288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3294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b="1" kern="1200" dirty="0"/>
            <a:t>Enhancing input for the Professional Development Course (PDC) for new teachers</a:t>
          </a:r>
          <a:endParaRPr lang="zh-HK" altLang="en-US" sz="2400" b="1" kern="1200" dirty="0"/>
        </a:p>
      </dsp:txBody>
      <dsp:txXfrm>
        <a:off x="130203" y="2411807"/>
        <a:ext cx="5212411" cy="1628878"/>
      </dsp:txXfrm>
    </dsp:sp>
    <dsp:sp modelId="{2B28F941-DC67-42F1-A8A5-C385A31BF256}">
      <dsp:nvSpPr>
        <dsp:cNvPr id="0" name=""/>
        <dsp:cNvSpPr/>
      </dsp:nvSpPr>
      <dsp:spPr>
        <a:xfrm>
          <a:off x="9504" y="2574054"/>
          <a:ext cx="947245" cy="91526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9CDDAEF-3817-4C6F-8963-8CA8875C85C3}">
      <dsp:nvSpPr>
        <dsp:cNvPr id="0" name=""/>
        <dsp:cNvSpPr/>
      </dsp:nvSpPr>
      <dsp:spPr>
        <a:xfrm>
          <a:off x="5690558" y="2411807"/>
          <a:ext cx="5212411" cy="16288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3294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b="1" kern="1200" dirty="0"/>
            <a:t>Acknowledging the commitment and dedication of exemplary teachers</a:t>
          </a:r>
          <a:endParaRPr lang="zh-HK" altLang="en-US" sz="2400" b="1" kern="1200" dirty="0"/>
        </a:p>
      </dsp:txBody>
      <dsp:txXfrm>
        <a:off x="5690558" y="2411807"/>
        <a:ext cx="5212411" cy="1628878"/>
      </dsp:txXfrm>
    </dsp:sp>
    <dsp:sp modelId="{7FFB521B-BF5E-4F82-BC07-A34DD3488A6C}">
      <dsp:nvSpPr>
        <dsp:cNvPr id="0" name=""/>
        <dsp:cNvSpPr/>
      </dsp:nvSpPr>
      <dsp:spPr>
        <a:xfrm>
          <a:off x="5573343" y="2581682"/>
          <a:ext cx="940278" cy="900005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EEFA-291E-4A7C-A68E-CC7E9B6B1AE1}">
      <dsp:nvSpPr>
        <dsp:cNvPr id="0" name=""/>
        <dsp:cNvSpPr/>
      </dsp:nvSpPr>
      <dsp:spPr>
        <a:xfrm>
          <a:off x="170807" y="1842643"/>
          <a:ext cx="851348" cy="502539"/>
        </a:xfrm>
        <a:prstGeom prst="homePlate">
          <a:avLst>
            <a:gd name="adj" fmla="val 4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200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170807" y="1842643"/>
        <a:ext cx="750840" cy="502539"/>
      </dsp:txXfrm>
    </dsp:sp>
    <dsp:sp modelId="{64FD059F-75BD-4C77-A614-674F56278444}">
      <dsp:nvSpPr>
        <dsp:cNvPr id="0" name=""/>
        <dsp:cNvSpPr/>
      </dsp:nvSpPr>
      <dsp:spPr>
        <a:xfrm>
          <a:off x="5267" y="0"/>
          <a:ext cx="1182428" cy="1340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4460" rIns="0" bIns="124460" numCol="1" spcCol="1270" rtlCol="0" anchor="b" anchorCtr="1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1" kern="1200" noProof="0" dirty="0">
              <a:ea typeface="Microsoft JhengHei UI" panose="020B0604030504040204" pitchFamily="34" charset="-120"/>
            </a:rPr>
            <a:t>11 recipients of the CUHK University Education Award</a:t>
          </a:r>
          <a:endParaRPr lang="zh-TW" altLang="en-US" sz="14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5267" y="0"/>
        <a:ext cx="1182428" cy="1340104"/>
      </dsp:txXfrm>
    </dsp:sp>
    <dsp:sp modelId="{55AD9539-5D8D-4E6C-AF5D-120888DD0ED6}">
      <dsp:nvSpPr>
        <dsp:cNvPr id="0" name=""/>
        <dsp:cNvSpPr/>
      </dsp:nvSpPr>
      <dsp:spPr>
        <a:xfrm>
          <a:off x="1022156" y="2093912"/>
          <a:ext cx="3524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2417" y="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DDCEA5E-661F-44C8-87F1-54566FC89C36}">
      <dsp:nvSpPr>
        <dsp:cNvPr id="0" name=""/>
        <dsp:cNvSpPr/>
      </dsp:nvSpPr>
      <dsp:spPr>
        <a:xfrm>
          <a:off x="596481" y="1423860"/>
          <a:ext cx="0" cy="418782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7069CC-1F84-4379-A99A-6EA4134275D5}">
      <dsp:nvSpPr>
        <dsp:cNvPr id="0" name=""/>
        <dsp:cNvSpPr/>
      </dsp:nvSpPr>
      <dsp:spPr>
        <a:xfrm>
          <a:off x="529863" y="1340103"/>
          <a:ext cx="133237" cy="837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54D360-D2F8-42ED-B023-9602CB8C755E}">
      <dsp:nvSpPr>
        <dsp:cNvPr id="0" name=""/>
        <dsp:cNvSpPr/>
      </dsp:nvSpPr>
      <dsp:spPr>
        <a:xfrm>
          <a:off x="1374573" y="1842643"/>
          <a:ext cx="961081" cy="502539"/>
        </a:xfrm>
        <a:prstGeom prst="hexagon">
          <a:avLst>
            <a:gd name="adj" fmla="val 40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rtlCol="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4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1521668" y="1919558"/>
        <a:ext cx="666891" cy="348709"/>
      </dsp:txXfrm>
    </dsp:sp>
    <dsp:sp modelId="{F4D7A4B8-FD1E-49FE-ADF0-B8B49099D99B}">
      <dsp:nvSpPr>
        <dsp:cNvPr id="0" name=""/>
        <dsp:cNvSpPr/>
      </dsp:nvSpPr>
      <dsp:spPr>
        <a:xfrm>
          <a:off x="1187696" y="2847720"/>
          <a:ext cx="1334835" cy="1340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4460" rIns="0" bIns="124460" numCol="1" spcCol="1270" rtlCol="0" anchor="t" anchorCtr="1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1" kern="1200" noProof="0" dirty="0">
              <a:ea typeface="Microsoft JhengHei UI" panose="020B0604030504040204" pitchFamily="34" charset="-120"/>
            </a:rPr>
            <a:t>Collected and analysed their teaching philosophy statements</a:t>
          </a:r>
          <a:endParaRPr lang="en-US" altLang="zh-TW" sz="14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1187696" y="2847720"/>
        <a:ext cx="1334835" cy="1340104"/>
      </dsp:txXfrm>
    </dsp:sp>
    <dsp:sp modelId="{9503A872-7BC5-4A97-B876-C4FDBC8CC820}">
      <dsp:nvSpPr>
        <dsp:cNvPr id="0" name=""/>
        <dsp:cNvSpPr/>
      </dsp:nvSpPr>
      <dsp:spPr>
        <a:xfrm>
          <a:off x="2335655" y="2093912"/>
          <a:ext cx="3527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2794" y="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D941BF4-A0A4-46FD-AAC1-40A8388CBD19}">
      <dsp:nvSpPr>
        <dsp:cNvPr id="0" name=""/>
        <dsp:cNvSpPr/>
      </dsp:nvSpPr>
      <dsp:spPr>
        <a:xfrm>
          <a:off x="1855114" y="2345182"/>
          <a:ext cx="0" cy="418782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A1EF3D-C5D4-4278-A545-0FC4FC506A34}">
      <dsp:nvSpPr>
        <dsp:cNvPr id="0" name=""/>
        <dsp:cNvSpPr/>
      </dsp:nvSpPr>
      <dsp:spPr>
        <a:xfrm>
          <a:off x="1779908" y="2763964"/>
          <a:ext cx="150410" cy="837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1D472C-B7F8-45E0-B706-6D8C2E4E08AB}">
      <dsp:nvSpPr>
        <dsp:cNvPr id="0" name=""/>
        <dsp:cNvSpPr/>
      </dsp:nvSpPr>
      <dsp:spPr>
        <a:xfrm>
          <a:off x="2688449" y="1842643"/>
          <a:ext cx="853291" cy="502539"/>
        </a:xfrm>
        <a:prstGeom prst="hexagon">
          <a:avLst>
            <a:gd name="adj" fmla="val 40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rtlCol="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4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2826562" y="1923983"/>
        <a:ext cx="577065" cy="339859"/>
      </dsp:txXfrm>
    </dsp:sp>
    <dsp:sp modelId="{03B57377-53AB-463A-A4A7-C29E1AF0FFBE}">
      <dsp:nvSpPr>
        <dsp:cNvPr id="0" name=""/>
        <dsp:cNvSpPr/>
      </dsp:nvSpPr>
      <dsp:spPr>
        <a:xfrm>
          <a:off x="2522532" y="0"/>
          <a:ext cx="1185126" cy="1340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4460" rIns="0" bIns="124460" numCol="1" spcCol="1270" rtlCol="0" anchor="b" anchorCtr="1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1" kern="1200" noProof="0" dirty="0">
              <a:ea typeface="Microsoft JhengHei UI" panose="020B0604030504040204" pitchFamily="34" charset="-120"/>
            </a:rPr>
            <a:t>Collected and examined footage of their classroom teaching</a:t>
          </a:r>
          <a:endParaRPr lang="en-US" altLang="zh-TW" sz="14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2522532" y="0"/>
        <a:ext cx="1185126" cy="1340104"/>
      </dsp:txXfrm>
    </dsp:sp>
    <dsp:sp modelId="{02A4A300-F6A0-4682-9F86-F5510B773AA5}">
      <dsp:nvSpPr>
        <dsp:cNvPr id="0" name=""/>
        <dsp:cNvSpPr/>
      </dsp:nvSpPr>
      <dsp:spPr>
        <a:xfrm>
          <a:off x="3541741" y="2093912"/>
          <a:ext cx="4043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4361" y="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9E56DF-2A5B-41DC-87AD-B153470AB98D}">
      <dsp:nvSpPr>
        <dsp:cNvPr id="0" name=""/>
        <dsp:cNvSpPr/>
      </dsp:nvSpPr>
      <dsp:spPr>
        <a:xfrm>
          <a:off x="3115095" y="1423860"/>
          <a:ext cx="0" cy="418782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013FAB-F884-45DB-96FF-6EA8C4390967}">
      <dsp:nvSpPr>
        <dsp:cNvPr id="0" name=""/>
        <dsp:cNvSpPr/>
      </dsp:nvSpPr>
      <dsp:spPr>
        <a:xfrm>
          <a:off x="3048324" y="1340103"/>
          <a:ext cx="133541" cy="837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C7FECE-7794-4225-A78E-6C159942A590}">
      <dsp:nvSpPr>
        <dsp:cNvPr id="0" name=""/>
        <dsp:cNvSpPr/>
      </dsp:nvSpPr>
      <dsp:spPr>
        <a:xfrm>
          <a:off x="3946102" y="1842643"/>
          <a:ext cx="1226279" cy="502539"/>
        </a:xfrm>
        <a:prstGeom prst="hexagon">
          <a:avLst>
            <a:gd name="adj" fmla="val 40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200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4115297" y="1911981"/>
        <a:ext cx="887889" cy="363863"/>
      </dsp:txXfrm>
    </dsp:sp>
    <dsp:sp modelId="{8449CEE9-17DC-49C4-A051-6C65B8B7BE04}">
      <dsp:nvSpPr>
        <dsp:cNvPr id="0" name=""/>
        <dsp:cNvSpPr/>
      </dsp:nvSpPr>
      <dsp:spPr>
        <a:xfrm>
          <a:off x="3707658" y="2847720"/>
          <a:ext cx="1703166" cy="1340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4460" rIns="0" bIns="124460" numCol="1" spcCol="1270" rtlCol="0" anchor="t" anchorCtr="1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1" kern="1200" noProof="0" dirty="0">
              <a:ea typeface="Microsoft JhengHei UI" panose="020B0604030504040204" pitchFamily="34" charset="-120"/>
            </a:rPr>
            <a:t>Identified commonalities in their educational beliefs and classroom practices</a:t>
          </a:r>
          <a:endParaRPr lang="en-US" altLang="zh-TW" sz="14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3707658" y="2847720"/>
        <a:ext cx="1703166" cy="1340104"/>
      </dsp:txXfrm>
    </dsp:sp>
    <dsp:sp modelId="{09AA8396-2389-4FA2-B3E0-2B6C8F055DB7}">
      <dsp:nvSpPr>
        <dsp:cNvPr id="0" name=""/>
        <dsp:cNvSpPr/>
      </dsp:nvSpPr>
      <dsp:spPr>
        <a:xfrm>
          <a:off x="5172381" y="2093912"/>
          <a:ext cx="4147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4714" y="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15BCF0-B43E-4423-9E9C-DE9C972D7AF2}">
      <dsp:nvSpPr>
        <dsp:cNvPr id="0" name=""/>
        <dsp:cNvSpPr/>
      </dsp:nvSpPr>
      <dsp:spPr>
        <a:xfrm>
          <a:off x="4559242" y="2345182"/>
          <a:ext cx="0" cy="418782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3BC17D-024A-452D-B200-E779784A5DBE}">
      <dsp:nvSpPr>
        <dsp:cNvPr id="0" name=""/>
        <dsp:cNvSpPr/>
      </dsp:nvSpPr>
      <dsp:spPr>
        <a:xfrm>
          <a:off x="4463284" y="2763964"/>
          <a:ext cx="191914" cy="837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B84850-C150-47B1-88A7-88FA69B967E0}">
      <dsp:nvSpPr>
        <dsp:cNvPr id="0" name=""/>
        <dsp:cNvSpPr/>
      </dsp:nvSpPr>
      <dsp:spPr>
        <a:xfrm>
          <a:off x="5587096" y="1842643"/>
          <a:ext cx="906536" cy="502539"/>
        </a:xfrm>
        <a:prstGeom prst="hexagon">
          <a:avLst>
            <a:gd name="adj" fmla="val 40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rtlCol="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4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5729646" y="1921666"/>
        <a:ext cx="621436" cy="344493"/>
      </dsp:txXfrm>
    </dsp:sp>
    <dsp:sp modelId="{C7F0F4BC-EBF7-4ADF-A9F6-FD8DA9543CA0}">
      <dsp:nvSpPr>
        <dsp:cNvPr id="0" name=""/>
        <dsp:cNvSpPr/>
      </dsp:nvSpPr>
      <dsp:spPr>
        <a:xfrm>
          <a:off x="5410825" y="0"/>
          <a:ext cx="1259078" cy="1340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4460" rIns="0" bIns="124460" numCol="1" spcCol="1270" rtlCol="0" anchor="b" anchorCtr="1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1" kern="1200" noProof="0" dirty="0">
              <a:ea typeface="Microsoft JhengHei UI" panose="020B0604030504040204" pitchFamily="34" charset="-120"/>
            </a:rPr>
            <a:t>Developed questions for interview with the exemplary teachers</a:t>
          </a:r>
          <a:endParaRPr lang="en-US" altLang="zh-TW" sz="14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5410825" y="0"/>
        <a:ext cx="1259078" cy="1340104"/>
      </dsp:txXfrm>
    </dsp:sp>
    <dsp:sp modelId="{002DD405-B7C6-4C7D-AC22-07F01066D969}">
      <dsp:nvSpPr>
        <dsp:cNvPr id="0" name=""/>
        <dsp:cNvSpPr/>
      </dsp:nvSpPr>
      <dsp:spPr>
        <a:xfrm>
          <a:off x="6493632" y="2093912"/>
          <a:ext cx="3753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5349" y="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30329A-90B8-42A1-B732-4F46E7433A9A}">
      <dsp:nvSpPr>
        <dsp:cNvPr id="0" name=""/>
        <dsp:cNvSpPr/>
      </dsp:nvSpPr>
      <dsp:spPr>
        <a:xfrm>
          <a:off x="6040364" y="1423860"/>
          <a:ext cx="0" cy="418782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1F98E-7014-4882-A2D3-22D977DB5FA5}">
      <dsp:nvSpPr>
        <dsp:cNvPr id="0" name=""/>
        <dsp:cNvSpPr/>
      </dsp:nvSpPr>
      <dsp:spPr>
        <a:xfrm>
          <a:off x="5969427" y="1340103"/>
          <a:ext cx="141874" cy="837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692D49-4799-457F-9CA5-0615F8E2628A}">
      <dsp:nvSpPr>
        <dsp:cNvPr id="0" name=""/>
        <dsp:cNvSpPr/>
      </dsp:nvSpPr>
      <dsp:spPr>
        <a:xfrm>
          <a:off x="6868981" y="1842643"/>
          <a:ext cx="1023831" cy="502539"/>
        </a:xfrm>
        <a:prstGeom prst="hexagon">
          <a:avLst>
            <a:gd name="adj" fmla="val 40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rtlCol="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4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7021305" y="1917410"/>
        <a:ext cx="719183" cy="353005"/>
      </dsp:txXfrm>
    </dsp:sp>
    <dsp:sp modelId="{BE8C8F67-5A55-4F5F-8EA3-D4DA4739960A}">
      <dsp:nvSpPr>
        <dsp:cNvPr id="0" name=""/>
        <dsp:cNvSpPr/>
      </dsp:nvSpPr>
      <dsp:spPr>
        <a:xfrm>
          <a:off x="6669903" y="2847720"/>
          <a:ext cx="1421988" cy="1340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4460" rIns="0" bIns="124460" numCol="1" spcCol="1270" rtlCol="0" anchor="t" anchorCtr="1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1" kern="1200" noProof="0" dirty="0">
              <a:ea typeface="Microsoft JhengHei UI" panose="020B0604030504040204" pitchFamily="34" charset="-120"/>
            </a:rPr>
            <a:t>Video-editing of the lesson footage</a:t>
          </a:r>
          <a:endParaRPr lang="en-US" altLang="zh-TW" sz="14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6669903" y="2847720"/>
        <a:ext cx="1421988" cy="1340104"/>
      </dsp:txXfrm>
    </dsp:sp>
    <dsp:sp modelId="{573EAA12-22FE-4598-BCFE-9022D9DEB770}">
      <dsp:nvSpPr>
        <dsp:cNvPr id="0" name=""/>
        <dsp:cNvSpPr/>
      </dsp:nvSpPr>
      <dsp:spPr>
        <a:xfrm>
          <a:off x="7892813" y="2093912"/>
          <a:ext cx="3974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7407" y="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E079B5-4AFD-4CC3-A0A7-BDD4D2495AD5}">
      <dsp:nvSpPr>
        <dsp:cNvPr id="0" name=""/>
        <dsp:cNvSpPr/>
      </dsp:nvSpPr>
      <dsp:spPr>
        <a:xfrm>
          <a:off x="7380897" y="2345182"/>
          <a:ext cx="0" cy="418782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FA0419-3CAB-4FE4-B594-EDF4D844021B}">
      <dsp:nvSpPr>
        <dsp:cNvPr id="0" name=""/>
        <dsp:cNvSpPr/>
      </dsp:nvSpPr>
      <dsp:spPr>
        <a:xfrm>
          <a:off x="7300782" y="2763964"/>
          <a:ext cx="160231" cy="837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741CCC-DF32-4788-91EF-91F01EBD38BC}">
      <dsp:nvSpPr>
        <dsp:cNvPr id="0" name=""/>
        <dsp:cNvSpPr/>
      </dsp:nvSpPr>
      <dsp:spPr>
        <a:xfrm>
          <a:off x="8290221" y="1842643"/>
          <a:ext cx="1019978" cy="502539"/>
        </a:xfrm>
        <a:prstGeom prst="hexagon">
          <a:avLst>
            <a:gd name="adj" fmla="val 40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rtlCol="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4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8442224" y="1917534"/>
        <a:ext cx="715972" cy="352757"/>
      </dsp:txXfrm>
    </dsp:sp>
    <dsp:sp modelId="{7E4DE51F-3B41-4F59-A0F8-5ABB1E572FBD}">
      <dsp:nvSpPr>
        <dsp:cNvPr id="0" name=""/>
        <dsp:cNvSpPr/>
      </dsp:nvSpPr>
      <dsp:spPr>
        <a:xfrm>
          <a:off x="8091892" y="0"/>
          <a:ext cx="1416636" cy="1340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4460" rIns="0" bIns="124460" numCol="1" spcCol="1270" rtlCol="0" anchor="b" anchorCtr="1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1" kern="1200" noProof="0" dirty="0">
              <a:ea typeface="Microsoft JhengHei UI" panose="020B0604030504040204" pitchFamily="34" charset="-120"/>
            </a:rPr>
            <a:t>Developing eleven teaching cases organized by pedagogical themes</a:t>
          </a:r>
          <a:endParaRPr lang="en-US" altLang="zh-TW" sz="14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8091892" y="0"/>
        <a:ext cx="1416636" cy="1340104"/>
      </dsp:txXfrm>
    </dsp:sp>
    <dsp:sp modelId="{DD74C5FB-1ED7-46B8-9EB7-C138F84788BF}">
      <dsp:nvSpPr>
        <dsp:cNvPr id="0" name=""/>
        <dsp:cNvSpPr/>
      </dsp:nvSpPr>
      <dsp:spPr>
        <a:xfrm>
          <a:off x="9310199" y="2093912"/>
          <a:ext cx="39414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4144" y="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FBFCF5-D708-4922-819B-10F8617A7E2C}">
      <dsp:nvSpPr>
        <dsp:cNvPr id="0" name=""/>
        <dsp:cNvSpPr/>
      </dsp:nvSpPr>
      <dsp:spPr>
        <a:xfrm>
          <a:off x="8800210" y="1423860"/>
          <a:ext cx="0" cy="418782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E9F2F3-9A40-4AE0-AE51-7C4EC9328FD0}">
      <dsp:nvSpPr>
        <dsp:cNvPr id="0" name=""/>
        <dsp:cNvSpPr/>
      </dsp:nvSpPr>
      <dsp:spPr>
        <a:xfrm>
          <a:off x="8720396" y="1340103"/>
          <a:ext cx="159628" cy="837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6B2296-156C-4E14-A33E-0C890A79E36D}">
      <dsp:nvSpPr>
        <dsp:cNvPr id="0" name=""/>
        <dsp:cNvSpPr/>
      </dsp:nvSpPr>
      <dsp:spPr>
        <a:xfrm rot="10800000">
          <a:off x="9704343" y="1842643"/>
          <a:ext cx="1007048" cy="502539"/>
        </a:xfrm>
        <a:prstGeom prst="homePlate">
          <a:avLst>
            <a:gd name="adj" fmla="val 4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rtlCol="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4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 rot="10800000">
        <a:off x="9804851" y="1842643"/>
        <a:ext cx="906540" cy="502539"/>
      </dsp:txXfrm>
    </dsp:sp>
    <dsp:sp modelId="{3F5FDCBD-3377-40FE-9548-48D618428468}">
      <dsp:nvSpPr>
        <dsp:cNvPr id="0" name=""/>
        <dsp:cNvSpPr/>
      </dsp:nvSpPr>
      <dsp:spPr>
        <a:xfrm>
          <a:off x="9508528" y="2847720"/>
          <a:ext cx="1398678" cy="1340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4460" rIns="0" bIns="124460" numCol="1" spcCol="1270" rtlCol="0" anchor="t" anchorCtr="1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1" kern="1200" noProof="0" dirty="0">
              <a:ea typeface="Microsoft JhengHei UI" panose="020B0604030504040204" pitchFamily="34" charset="-120"/>
            </a:rPr>
            <a:t>Developing an online platform</a:t>
          </a:r>
          <a:endParaRPr lang="en-US" altLang="zh-TW" sz="14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9508528" y="2847720"/>
        <a:ext cx="1398678" cy="1340104"/>
      </dsp:txXfrm>
    </dsp:sp>
    <dsp:sp modelId="{8708C5AE-89D4-4D64-AF96-999284F1A616}">
      <dsp:nvSpPr>
        <dsp:cNvPr id="0" name=""/>
        <dsp:cNvSpPr/>
      </dsp:nvSpPr>
      <dsp:spPr>
        <a:xfrm>
          <a:off x="10207868" y="2345182"/>
          <a:ext cx="0" cy="418782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8830B5-74E2-49AB-8B18-763524482CEC}">
      <dsp:nvSpPr>
        <dsp:cNvPr id="0" name=""/>
        <dsp:cNvSpPr/>
      </dsp:nvSpPr>
      <dsp:spPr>
        <a:xfrm>
          <a:off x="10129065" y="2763964"/>
          <a:ext cx="157604" cy="837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EEFA-291E-4A7C-A68E-CC7E9B6B1AE1}">
      <dsp:nvSpPr>
        <dsp:cNvPr id="0" name=""/>
        <dsp:cNvSpPr/>
      </dsp:nvSpPr>
      <dsp:spPr>
        <a:xfrm>
          <a:off x="191124" y="656222"/>
          <a:ext cx="949313" cy="136362"/>
        </a:xfrm>
        <a:prstGeom prst="homePlate">
          <a:avLst>
            <a:gd name="adj" fmla="val 4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rtlCol="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900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191124" y="656222"/>
        <a:ext cx="922041" cy="136362"/>
      </dsp:txXfrm>
    </dsp:sp>
    <dsp:sp modelId="{64FD059F-75BD-4C77-A614-674F56278444}">
      <dsp:nvSpPr>
        <dsp:cNvPr id="0" name=""/>
        <dsp:cNvSpPr/>
      </dsp:nvSpPr>
      <dsp:spPr>
        <a:xfrm>
          <a:off x="6535" y="185056"/>
          <a:ext cx="1318491" cy="363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4460" rIns="0" bIns="124460" numCol="1" spcCol="1270" rtlCol="0" anchor="b" anchorCtr="1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1" kern="1200" noProof="0" dirty="0">
              <a:ea typeface="Microsoft JhengHei UI" panose="020B0604030504040204" pitchFamily="34" charset="-120"/>
            </a:rPr>
            <a:t>11 recipients of the CUHK University Education Award</a:t>
          </a:r>
          <a:endParaRPr lang="zh-TW" altLang="en-US" sz="14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6535" y="185056"/>
        <a:ext cx="1318491" cy="363634"/>
      </dsp:txXfrm>
    </dsp:sp>
    <dsp:sp modelId="{55AD9539-5D8D-4E6C-AF5D-120888DD0ED6}">
      <dsp:nvSpPr>
        <dsp:cNvPr id="0" name=""/>
        <dsp:cNvSpPr/>
      </dsp:nvSpPr>
      <dsp:spPr>
        <a:xfrm rot="20028247">
          <a:off x="1117331" y="625091"/>
          <a:ext cx="44994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9943" y="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DDCEA5E-661F-44C8-87F1-54566FC89C36}">
      <dsp:nvSpPr>
        <dsp:cNvPr id="0" name=""/>
        <dsp:cNvSpPr/>
      </dsp:nvSpPr>
      <dsp:spPr>
        <a:xfrm>
          <a:off x="665781" y="551914"/>
          <a:ext cx="0" cy="113635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7069CC-1F84-4379-A99A-6EA4134275D5}">
      <dsp:nvSpPr>
        <dsp:cNvPr id="0" name=""/>
        <dsp:cNvSpPr/>
      </dsp:nvSpPr>
      <dsp:spPr>
        <a:xfrm>
          <a:off x="630015" y="534274"/>
          <a:ext cx="71532" cy="22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54D360-D2F8-42ED-B023-9602CB8C755E}">
      <dsp:nvSpPr>
        <dsp:cNvPr id="0" name=""/>
        <dsp:cNvSpPr/>
      </dsp:nvSpPr>
      <dsp:spPr>
        <a:xfrm>
          <a:off x="1544168" y="462686"/>
          <a:ext cx="1126638" cy="126187"/>
        </a:xfrm>
        <a:prstGeom prst="hexagon">
          <a:avLst>
            <a:gd name="adj" fmla="val 40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rtlCol="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900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1654879" y="475086"/>
        <a:ext cx="905216" cy="101387"/>
      </dsp:txXfrm>
    </dsp:sp>
    <dsp:sp modelId="{F4D7A4B8-FD1E-49FE-ADF0-B8B49099D99B}">
      <dsp:nvSpPr>
        <dsp:cNvPr id="0" name=""/>
        <dsp:cNvSpPr/>
      </dsp:nvSpPr>
      <dsp:spPr>
        <a:xfrm>
          <a:off x="1325099" y="715060"/>
          <a:ext cx="1564775" cy="336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4460" rIns="0" bIns="124460" numCol="1" spcCol="1270" rtlCol="0" anchor="t" anchorCtr="1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1" kern="1200" noProof="0" dirty="0">
              <a:ea typeface="Microsoft JhengHei UI" panose="020B0604030504040204" pitchFamily="34" charset="-120"/>
            </a:rPr>
            <a:t>Collected and analysed their teaching philosophy statements</a:t>
          </a:r>
          <a:endParaRPr lang="en-US" altLang="zh-TW" sz="14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1325099" y="715060"/>
        <a:ext cx="1564775" cy="336499"/>
      </dsp:txXfrm>
    </dsp:sp>
    <dsp:sp modelId="{9503A872-7BC5-4A97-B876-C4FDBC8CC820}">
      <dsp:nvSpPr>
        <dsp:cNvPr id="0" name=""/>
        <dsp:cNvSpPr/>
      </dsp:nvSpPr>
      <dsp:spPr>
        <a:xfrm>
          <a:off x="2670807" y="525780"/>
          <a:ext cx="4107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0784" y="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D941BF4-A0A4-46FD-AAC1-40A8388CBD19}">
      <dsp:nvSpPr>
        <dsp:cNvPr id="0" name=""/>
        <dsp:cNvSpPr/>
      </dsp:nvSpPr>
      <dsp:spPr>
        <a:xfrm>
          <a:off x="2107487" y="588873"/>
          <a:ext cx="0" cy="105156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A1EF3D-C5D4-4278-A545-0FC4FC506A34}">
      <dsp:nvSpPr>
        <dsp:cNvPr id="0" name=""/>
        <dsp:cNvSpPr/>
      </dsp:nvSpPr>
      <dsp:spPr>
        <a:xfrm>
          <a:off x="2065040" y="694029"/>
          <a:ext cx="84894" cy="210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1D472C-B7F8-45E0-B706-6D8C2E4E08AB}">
      <dsp:nvSpPr>
        <dsp:cNvPr id="0" name=""/>
        <dsp:cNvSpPr/>
      </dsp:nvSpPr>
      <dsp:spPr>
        <a:xfrm>
          <a:off x="3081591" y="462686"/>
          <a:ext cx="985966" cy="126187"/>
        </a:xfrm>
        <a:prstGeom prst="hexagon">
          <a:avLst>
            <a:gd name="adj" fmla="val 40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200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3180580" y="475355"/>
        <a:ext cx="787988" cy="100849"/>
      </dsp:txXfrm>
    </dsp:sp>
    <dsp:sp modelId="{03B57377-53AB-463A-A4A7-C29E1AF0FFBE}">
      <dsp:nvSpPr>
        <dsp:cNvPr id="0" name=""/>
        <dsp:cNvSpPr/>
      </dsp:nvSpPr>
      <dsp:spPr>
        <a:xfrm>
          <a:off x="2889875" y="0"/>
          <a:ext cx="1369397" cy="336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0" bIns="106680" numCol="1" spcCol="1270" rtlCol="0" anchor="b" anchorCtr="1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200" b="1" kern="1200" noProof="0" dirty="0">
              <a:ea typeface="Microsoft JhengHei UI" panose="020B0604030504040204" pitchFamily="34" charset="-120"/>
            </a:rPr>
            <a:t>Collected and examined footage of their classroom teaching</a:t>
          </a:r>
          <a:endParaRPr lang="en-US" altLang="zh-TW" sz="12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2889875" y="0"/>
        <a:ext cx="1369397" cy="336499"/>
      </dsp:txXfrm>
    </dsp:sp>
    <dsp:sp modelId="{02A4A300-F6A0-4682-9F86-F5510B773AA5}">
      <dsp:nvSpPr>
        <dsp:cNvPr id="0" name=""/>
        <dsp:cNvSpPr/>
      </dsp:nvSpPr>
      <dsp:spPr>
        <a:xfrm>
          <a:off x="4067557" y="525780"/>
          <a:ext cx="3809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0927" y="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9E56DF-2A5B-41DC-87AD-B153470AB98D}">
      <dsp:nvSpPr>
        <dsp:cNvPr id="0" name=""/>
        <dsp:cNvSpPr/>
      </dsp:nvSpPr>
      <dsp:spPr>
        <a:xfrm>
          <a:off x="3574574" y="357530"/>
          <a:ext cx="0" cy="105156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013FAB-F884-45DB-96FF-6EA8C4390967}">
      <dsp:nvSpPr>
        <dsp:cNvPr id="0" name=""/>
        <dsp:cNvSpPr/>
      </dsp:nvSpPr>
      <dsp:spPr>
        <a:xfrm>
          <a:off x="3537427" y="336499"/>
          <a:ext cx="74294" cy="210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C7FECE-7794-4225-A78E-6C159942A590}">
      <dsp:nvSpPr>
        <dsp:cNvPr id="0" name=""/>
        <dsp:cNvSpPr/>
      </dsp:nvSpPr>
      <dsp:spPr>
        <a:xfrm>
          <a:off x="4448485" y="462686"/>
          <a:ext cx="973091" cy="126187"/>
        </a:xfrm>
        <a:prstGeom prst="hexagon">
          <a:avLst>
            <a:gd name="adj" fmla="val 40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200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4546401" y="475383"/>
        <a:ext cx="777259" cy="100793"/>
      </dsp:txXfrm>
    </dsp:sp>
    <dsp:sp modelId="{8449CEE9-17DC-49C4-A051-6C65B8B7BE04}">
      <dsp:nvSpPr>
        <dsp:cNvPr id="0" name=""/>
        <dsp:cNvSpPr/>
      </dsp:nvSpPr>
      <dsp:spPr>
        <a:xfrm>
          <a:off x="4259273" y="715060"/>
          <a:ext cx="1351515" cy="336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0" bIns="106680" numCol="1" spcCol="1270" rtlCol="0" anchor="t" anchorCtr="1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200" b="1" kern="1200" noProof="0" dirty="0">
              <a:ea typeface="Microsoft JhengHei UI" panose="020B0604030504040204" pitchFamily="34" charset="-120"/>
            </a:rPr>
            <a:t>Identified commonalities in their educational beliefs and classroom practices</a:t>
          </a:r>
          <a:endParaRPr lang="en-US" altLang="zh-TW" sz="12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4259273" y="715060"/>
        <a:ext cx="1351515" cy="336499"/>
      </dsp:txXfrm>
    </dsp:sp>
    <dsp:sp modelId="{09AA8396-2389-4FA2-B3E0-2B6C8F055DB7}">
      <dsp:nvSpPr>
        <dsp:cNvPr id="0" name=""/>
        <dsp:cNvSpPr/>
      </dsp:nvSpPr>
      <dsp:spPr>
        <a:xfrm>
          <a:off x="5421576" y="525780"/>
          <a:ext cx="4090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9091" y="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15BCF0-B43E-4423-9E9C-DE9C972D7AF2}">
      <dsp:nvSpPr>
        <dsp:cNvPr id="0" name=""/>
        <dsp:cNvSpPr/>
      </dsp:nvSpPr>
      <dsp:spPr>
        <a:xfrm>
          <a:off x="4935030" y="588873"/>
          <a:ext cx="0" cy="105156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3BC17D-024A-452D-B200-E779784A5DBE}">
      <dsp:nvSpPr>
        <dsp:cNvPr id="0" name=""/>
        <dsp:cNvSpPr/>
      </dsp:nvSpPr>
      <dsp:spPr>
        <a:xfrm>
          <a:off x="4898368" y="694029"/>
          <a:ext cx="73324" cy="210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B84850-C150-47B1-88A7-88FA69B967E0}">
      <dsp:nvSpPr>
        <dsp:cNvPr id="0" name=""/>
        <dsp:cNvSpPr/>
      </dsp:nvSpPr>
      <dsp:spPr>
        <a:xfrm>
          <a:off x="5830667" y="462686"/>
          <a:ext cx="1130805" cy="126187"/>
        </a:xfrm>
        <a:prstGeom prst="hexagon">
          <a:avLst>
            <a:gd name="adj" fmla="val 40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200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5941726" y="475079"/>
        <a:ext cx="908687" cy="101401"/>
      </dsp:txXfrm>
    </dsp:sp>
    <dsp:sp modelId="{C7F0F4BC-EBF7-4ADF-A9F6-FD8DA9543CA0}">
      <dsp:nvSpPr>
        <dsp:cNvPr id="0" name=""/>
        <dsp:cNvSpPr/>
      </dsp:nvSpPr>
      <dsp:spPr>
        <a:xfrm>
          <a:off x="5610788" y="0"/>
          <a:ext cx="1570563" cy="336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0" bIns="106680" numCol="1" spcCol="1270" rtlCol="0" anchor="b" anchorCtr="1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200" b="1" kern="1200" noProof="0" dirty="0">
              <a:ea typeface="Microsoft JhengHei UI" panose="020B0604030504040204" pitchFamily="34" charset="-120"/>
            </a:rPr>
            <a:t>Developed questions for interview with the exemplary teachers</a:t>
          </a:r>
          <a:endParaRPr lang="en-US" altLang="zh-TW" sz="12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5610788" y="0"/>
        <a:ext cx="1570563" cy="336499"/>
      </dsp:txXfrm>
    </dsp:sp>
    <dsp:sp modelId="{002DD405-B7C6-4C7D-AC22-07F01066D969}">
      <dsp:nvSpPr>
        <dsp:cNvPr id="0" name=""/>
        <dsp:cNvSpPr/>
      </dsp:nvSpPr>
      <dsp:spPr>
        <a:xfrm rot="20857286">
          <a:off x="6953612" y="453290"/>
          <a:ext cx="6763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6306" y="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30329A-90B8-42A1-B732-4F46E7433A9A}">
      <dsp:nvSpPr>
        <dsp:cNvPr id="0" name=""/>
        <dsp:cNvSpPr/>
      </dsp:nvSpPr>
      <dsp:spPr>
        <a:xfrm>
          <a:off x="6396070" y="357530"/>
          <a:ext cx="0" cy="105156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1F98E-7014-4882-A2D3-22D977DB5FA5}">
      <dsp:nvSpPr>
        <dsp:cNvPr id="0" name=""/>
        <dsp:cNvSpPr/>
      </dsp:nvSpPr>
      <dsp:spPr>
        <a:xfrm>
          <a:off x="6353466" y="336499"/>
          <a:ext cx="85208" cy="210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692D49-4799-457F-9CA5-0615F8E2628A}">
      <dsp:nvSpPr>
        <dsp:cNvPr id="0" name=""/>
        <dsp:cNvSpPr/>
      </dsp:nvSpPr>
      <dsp:spPr>
        <a:xfrm>
          <a:off x="7622057" y="211680"/>
          <a:ext cx="774464" cy="338239"/>
        </a:xfrm>
        <a:prstGeom prst="hexagon">
          <a:avLst>
            <a:gd name="adj" fmla="val 40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200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7731694" y="259563"/>
        <a:ext cx="555190" cy="242473"/>
      </dsp:txXfrm>
    </dsp:sp>
    <dsp:sp modelId="{BE8C8F67-5A55-4F5F-8EA3-D4DA4739960A}">
      <dsp:nvSpPr>
        <dsp:cNvPr id="0" name=""/>
        <dsp:cNvSpPr/>
      </dsp:nvSpPr>
      <dsp:spPr>
        <a:xfrm>
          <a:off x="7471466" y="287344"/>
          <a:ext cx="1075645" cy="901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0" bIns="106680" numCol="1" spcCol="1270" rtlCol="0" anchor="t" anchorCtr="1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200" b="1" kern="1200" noProof="0" dirty="0">
              <a:ea typeface="Microsoft JhengHei UI" panose="020B0604030504040204" pitchFamily="34" charset="-120"/>
            </a:rPr>
            <a:t>Video-editing of the lesson footage</a:t>
          </a:r>
          <a:endParaRPr lang="en-US" altLang="zh-TW" sz="12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7471466" y="287344"/>
        <a:ext cx="1075645" cy="901972"/>
      </dsp:txXfrm>
    </dsp:sp>
    <dsp:sp modelId="{573EAA12-22FE-4598-BCFE-9022D9DEB770}">
      <dsp:nvSpPr>
        <dsp:cNvPr id="0" name=""/>
        <dsp:cNvSpPr/>
      </dsp:nvSpPr>
      <dsp:spPr>
        <a:xfrm rot="18267472">
          <a:off x="8351332" y="294985"/>
          <a:ext cx="20815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8151" y="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E079B5-4AFD-4CC3-A0A7-BDD4D2495AD5}">
      <dsp:nvSpPr>
        <dsp:cNvPr id="0" name=""/>
        <dsp:cNvSpPr/>
      </dsp:nvSpPr>
      <dsp:spPr>
        <a:xfrm>
          <a:off x="8009289" y="355538"/>
          <a:ext cx="0" cy="281866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FA0419-3CAB-4FE4-B594-EDF4D844021B}">
      <dsp:nvSpPr>
        <dsp:cNvPr id="0" name=""/>
        <dsp:cNvSpPr/>
      </dsp:nvSpPr>
      <dsp:spPr>
        <a:xfrm>
          <a:off x="7980110" y="531378"/>
          <a:ext cx="58357" cy="5637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741CCC-DF32-4788-91EF-91F01EBD38BC}">
      <dsp:nvSpPr>
        <dsp:cNvPr id="0" name=""/>
        <dsp:cNvSpPr/>
      </dsp:nvSpPr>
      <dsp:spPr>
        <a:xfrm>
          <a:off x="8514294" y="94196"/>
          <a:ext cx="1090717" cy="229947"/>
        </a:xfrm>
        <a:prstGeom prst="hexagon">
          <a:avLst>
            <a:gd name="adj" fmla="val 40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200" b="1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8635847" y="119822"/>
        <a:ext cx="847611" cy="178695"/>
      </dsp:txXfrm>
    </dsp:sp>
    <dsp:sp modelId="{7E4DE51F-3B41-4F59-A0F8-5ABB1E572FBD}">
      <dsp:nvSpPr>
        <dsp:cNvPr id="0" name=""/>
        <dsp:cNvSpPr/>
      </dsp:nvSpPr>
      <dsp:spPr>
        <a:xfrm>
          <a:off x="8302210" y="-454956"/>
          <a:ext cx="1514885" cy="613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0" bIns="106680" numCol="1" spcCol="1270" rtlCol="0" anchor="b" anchorCtr="1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200" b="1" kern="1200" noProof="0" dirty="0">
              <a:latin typeface="+mn-lt"/>
              <a:ea typeface="Microsoft JhengHei UI" panose="020B0604030504040204" pitchFamily="34" charset="-120"/>
            </a:rPr>
            <a:t>Developing eleven teaching cases organized by pedagogical themes</a:t>
          </a:r>
        </a:p>
      </dsp:txBody>
      <dsp:txXfrm>
        <a:off x="8302210" y="-454956"/>
        <a:ext cx="1514885" cy="613192"/>
      </dsp:txXfrm>
    </dsp:sp>
    <dsp:sp modelId="{DD74C5FB-1ED7-46B8-9EB7-C138F84788BF}">
      <dsp:nvSpPr>
        <dsp:cNvPr id="0" name=""/>
        <dsp:cNvSpPr/>
      </dsp:nvSpPr>
      <dsp:spPr>
        <a:xfrm rot="1951754">
          <a:off x="9575682" y="309698"/>
          <a:ext cx="37389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3898" y="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FBFCF5-D708-4922-819B-10F8617A7E2C}">
      <dsp:nvSpPr>
        <dsp:cNvPr id="0" name=""/>
        <dsp:cNvSpPr/>
      </dsp:nvSpPr>
      <dsp:spPr>
        <a:xfrm>
          <a:off x="9059653" y="-2312"/>
          <a:ext cx="0" cy="191622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E9F2F3-9A40-4AE0-AE51-7C4EC9328FD0}">
      <dsp:nvSpPr>
        <dsp:cNvPr id="0" name=""/>
        <dsp:cNvSpPr/>
      </dsp:nvSpPr>
      <dsp:spPr>
        <a:xfrm>
          <a:off x="9018559" y="11242"/>
          <a:ext cx="82187" cy="383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6B2296-156C-4E14-A33E-0C890A79E36D}">
      <dsp:nvSpPr>
        <dsp:cNvPr id="0" name=""/>
        <dsp:cNvSpPr/>
      </dsp:nvSpPr>
      <dsp:spPr>
        <a:xfrm rot="10800000">
          <a:off x="9920251" y="347132"/>
          <a:ext cx="763038" cy="126187"/>
        </a:xfrm>
        <a:prstGeom prst="homePlate">
          <a:avLst>
            <a:gd name="adj" fmla="val 4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200" b="1" kern="1200" noProof="0" dirty="0">
            <a:latin typeface="+mn-lt"/>
            <a:ea typeface="Microsoft JhengHei UI" panose="020B0604030504040204" pitchFamily="34" charset="-120"/>
          </a:endParaRPr>
        </a:p>
      </dsp:txBody>
      <dsp:txXfrm rot="10800000">
        <a:off x="9945488" y="347132"/>
        <a:ext cx="737801" cy="126187"/>
      </dsp:txXfrm>
    </dsp:sp>
    <dsp:sp modelId="{3F5FDCBD-3377-40FE-9548-48D618428468}">
      <dsp:nvSpPr>
        <dsp:cNvPr id="0" name=""/>
        <dsp:cNvSpPr/>
      </dsp:nvSpPr>
      <dsp:spPr>
        <a:xfrm>
          <a:off x="9771883" y="599507"/>
          <a:ext cx="1059775" cy="336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0" bIns="106680" numCol="1" spcCol="1270" rtlCol="0" anchor="t" anchorCtr="1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200" b="1" kern="1200" noProof="0" dirty="0">
              <a:latin typeface="+mn-lt"/>
              <a:ea typeface="Microsoft JhengHei UI" panose="020B0604030504040204" pitchFamily="34" charset="-120"/>
            </a:rPr>
            <a:t>Developing an online platform</a:t>
          </a:r>
        </a:p>
      </dsp:txBody>
      <dsp:txXfrm>
        <a:off x="9771883" y="599507"/>
        <a:ext cx="1059775" cy="336499"/>
      </dsp:txXfrm>
    </dsp:sp>
    <dsp:sp modelId="{8708C5AE-89D4-4D64-AF96-999284F1A616}">
      <dsp:nvSpPr>
        <dsp:cNvPr id="0" name=""/>
        <dsp:cNvSpPr/>
      </dsp:nvSpPr>
      <dsp:spPr>
        <a:xfrm>
          <a:off x="10301771" y="473320"/>
          <a:ext cx="0" cy="105156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8830B5-74E2-49AB-8B18-763524482CEC}">
      <dsp:nvSpPr>
        <dsp:cNvPr id="0" name=""/>
        <dsp:cNvSpPr/>
      </dsp:nvSpPr>
      <dsp:spPr>
        <a:xfrm>
          <a:off x="10273022" y="578476"/>
          <a:ext cx="57496" cy="210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5EB530-9336-4207-8CBE-0C9086D92FAE}">
      <dsp:nvSpPr>
        <dsp:cNvPr id="0" name=""/>
        <dsp:cNvSpPr/>
      </dsp:nvSpPr>
      <dsp:spPr>
        <a:xfrm rot="5400000">
          <a:off x="3645819" y="-396061"/>
          <a:ext cx="1289496" cy="209159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1400" b="1" kern="1200" dirty="0"/>
            <a:t>Teaching Belief</a:t>
          </a:r>
          <a:endParaRPr lang="zh-HK" altLang="en-US" sz="1400" b="1" kern="1200" dirty="0"/>
        </a:p>
      </dsp:txBody>
      <dsp:txXfrm rot="-5400000">
        <a:off x="3593368" y="219906"/>
        <a:ext cx="1394398" cy="859664"/>
      </dsp:txXfrm>
    </dsp:sp>
    <dsp:sp modelId="{8337F391-3FCF-424B-912C-D26CCFE2367D}">
      <dsp:nvSpPr>
        <dsp:cNvPr id="0" name=""/>
        <dsp:cNvSpPr/>
      </dsp:nvSpPr>
      <dsp:spPr>
        <a:xfrm>
          <a:off x="4296956" y="258723"/>
          <a:ext cx="1439077" cy="773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60B8E8-F254-4C85-8E49-D0A7AE50F8BD}">
      <dsp:nvSpPr>
        <dsp:cNvPr id="0" name=""/>
        <dsp:cNvSpPr/>
      </dsp:nvSpPr>
      <dsp:spPr>
        <a:xfrm rot="5400000">
          <a:off x="1845624" y="-155032"/>
          <a:ext cx="1289496" cy="160121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3600" kern="1200"/>
        </a:p>
      </dsp:txBody>
      <dsp:txXfrm rot="-5400000">
        <a:off x="1956635" y="215741"/>
        <a:ext cx="1067474" cy="859664"/>
      </dsp:txXfrm>
    </dsp:sp>
    <dsp:sp modelId="{479AFBD2-2DBD-4D00-87D5-14A8B5D2F2EA}">
      <dsp:nvSpPr>
        <dsp:cNvPr id="0" name=""/>
        <dsp:cNvSpPr/>
      </dsp:nvSpPr>
      <dsp:spPr>
        <a:xfrm rot="5400000">
          <a:off x="2449108" y="724397"/>
          <a:ext cx="1289496" cy="203139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1400" b="1" kern="1200" dirty="0"/>
            <a:t>Teaching Style</a:t>
          </a:r>
          <a:endParaRPr lang="zh-HK" altLang="en-US" sz="1400" b="1" kern="1200" dirty="0"/>
        </a:p>
      </dsp:txBody>
      <dsp:txXfrm rot="-5400000">
        <a:off x="2416723" y="1310265"/>
        <a:ext cx="1354266" cy="859664"/>
      </dsp:txXfrm>
    </dsp:sp>
    <dsp:sp modelId="{1CC5D4C2-D240-4A1A-A825-837A817460AD}">
      <dsp:nvSpPr>
        <dsp:cNvPr id="0" name=""/>
        <dsp:cNvSpPr/>
      </dsp:nvSpPr>
      <dsp:spPr>
        <a:xfrm>
          <a:off x="1093848" y="1353248"/>
          <a:ext cx="1392655" cy="773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ADB9E-B951-4EC4-9265-BE43F72083AC}">
      <dsp:nvSpPr>
        <dsp:cNvPr id="0" name=""/>
        <dsp:cNvSpPr/>
      </dsp:nvSpPr>
      <dsp:spPr>
        <a:xfrm rot="5400000">
          <a:off x="3960101" y="985242"/>
          <a:ext cx="1195233" cy="151525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3600" kern="1200"/>
        </a:p>
      </dsp:txBody>
      <dsp:txXfrm rot="-5400000">
        <a:off x="4052634" y="1344458"/>
        <a:ext cx="1010169" cy="796822"/>
      </dsp:txXfrm>
    </dsp:sp>
    <dsp:sp modelId="{3AB8169F-724E-4AEE-BE40-2F6EABFA9F01}">
      <dsp:nvSpPr>
        <dsp:cNvPr id="0" name=""/>
        <dsp:cNvSpPr/>
      </dsp:nvSpPr>
      <dsp:spPr>
        <a:xfrm rot="5400000">
          <a:off x="2901361" y="1927237"/>
          <a:ext cx="1289496" cy="181476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1400" b="1" kern="1200" dirty="0"/>
            <a:t>Teaching Practices</a:t>
          </a:r>
          <a:endParaRPr lang="zh-HK" altLang="en-US" sz="1400" b="1" kern="1200" dirty="0"/>
        </a:p>
      </dsp:txBody>
      <dsp:txXfrm rot="-5400000">
        <a:off x="2941186" y="2404789"/>
        <a:ext cx="1209846" cy="859664"/>
      </dsp:txXfrm>
    </dsp:sp>
    <dsp:sp modelId="{D5D966D3-2AF9-4337-99E8-96ADB2F16B3A}">
      <dsp:nvSpPr>
        <dsp:cNvPr id="0" name=""/>
        <dsp:cNvSpPr/>
      </dsp:nvSpPr>
      <dsp:spPr>
        <a:xfrm>
          <a:off x="4725262" y="2429745"/>
          <a:ext cx="2062572" cy="773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zh-HK" sz="1400" b="1" kern="1200" dirty="0"/>
            <a:t>Curriculum design</a:t>
          </a:r>
          <a:endParaRPr lang="zh-HK" altLang="en-US" sz="1400" b="1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b="1" kern="1200" dirty="0"/>
            <a:t>Learning task design</a:t>
          </a:r>
          <a:endParaRPr lang="zh-HK" altLang="en-US" sz="1400" b="1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b="1" kern="1200" dirty="0"/>
            <a:t>Interacting with students</a:t>
          </a:r>
          <a:endParaRPr lang="zh-HK" altLang="en-US" sz="1400" b="1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400" b="1" kern="1200" dirty="0"/>
            <a:t>teaching acumen</a:t>
          </a:r>
          <a:endParaRPr lang="zh-HK" altLang="en-US" sz="1400" b="1" kern="1200" dirty="0"/>
        </a:p>
      </dsp:txBody>
      <dsp:txXfrm>
        <a:off x="4725262" y="2429745"/>
        <a:ext cx="2062572" cy="773697"/>
      </dsp:txXfrm>
    </dsp:sp>
    <dsp:sp modelId="{963A0E24-8485-49BA-9CB5-DFD43A218D4E}">
      <dsp:nvSpPr>
        <dsp:cNvPr id="0" name=""/>
        <dsp:cNvSpPr/>
      </dsp:nvSpPr>
      <dsp:spPr>
        <a:xfrm rot="5400000">
          <a:off x="1323429" y="2138294"/>
          <a:ext cx="1289496" cy="135659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altLang="en-US" sz="3600" kern="1200"/>
        </a:p>
      </dsp:txBody>
      <dsp:txXfrm rot="-5400000">
        <a:off x="1515978" y="2386761"/>
        <a:ext cx="904399" cy="8596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A4DF41-E78C-4E51-8C75-D54F742A1388}">
      <dsp:nvSpPr>
        <dsp:cNvPr id="0" name=""/>
        <dsp:cNvSpPr/>
      </dsp:nvSpPr>
      <dsp:spPr>
        <a:xfrm>
          <a:off x="495692" y="0"/>
          <a:ext cx="4546854" cy="288282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12700" rIns="254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000" b="1" kern="1200" dirty="0"/>
            <a:t>Enhanced our understanding of teaching excellence in the context of CUHK</a:t>
          </a:r>
          <a:endParaRPr lang="zh-HK" altLang="en-US" sz="2000" b="1" kern="1200" dirty="0"/>
        </a:p>
      </dsp:txBody>
      <dsp:txXfrm>
        <a:off x="1632406" y="432424"/>
        <a:ext cx="2401152" cy="2017978"/>
      </dsp:txXfrm>
    </dsp:sp>
    <dsp:sp modelId="{DFCA806A-E8AB-407A-8B7A-CD000E260D24}">
      <dsp:nvSpPr>
        <dsp:cNvPr id="0" name=""/>
        <dsp:cNvSpPr/>
      </dsp:nvSpPr>
      <dsp:spPr>
        <a:xfrm>
          <a:off x="0" y="585396"/>
          <a:ext cx="1861974" cy="16489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2000" b="1" kern="1200" dirty="0"/>
            <a:t>Outcome</a:t>
          </a:r>
          <a:endParaRPr lang="zh-HK" altLang="en-US" sz="2000" b="1" kern="1200" dirty="0"/>
        </a:p>
      </dsp:txBody>
      <dsp:txXfrm>
        <a:off x="272680" y="826883"/>
        <a:ext cx="1316614" cy="1166002"/>
      </dsp:txXfrm>
    </dsp:sp>
    <dsp:sp modelId="{95B977C9-D7EE-447F-A12C-DA2BF9F5FD51}">
      <dsp:nvSpPr>
        <dsp:cNvPr id="0" name=""/>
        <dsp:cNvSpPr/>
      </dsp:nvSpPr>
      <dsp:spPr>
        <a:xfrm>
          <a:off x="5468260" y="0"/>
          <a:ext cx="4783680" cy="288282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12700" rIns="254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000" b="1" kern="1200" dirty="0"/>
            <a:t>Useful for evaluating and promoting teaching excellence and supporting teachers</a:t>
          </a:r>
          <a:endParaRPr lang="zh-HK" altLang="en-US" sz="2000" b="1" kern="1200" dirty="0"/>
        </a:p>
      </dsp:txBody>
      <dsp:txXfrm>
        <a:off x="6664181" y="432424"/>
        <a:ext cx="2578771" cy="2017978"/>
      </dsp:txXfrm>
    </dsp:sp>
    <dsp:sp modelId="{5A02CF26-9C4A-4459-A7E8-688F701530CF}">
      <dsp:nvSpPr>
        <dsp:cNvPr id="0" name=""/>
        <dsp:cNvSpPr/>
      </dsp:nvSpPr>
      <dsp:spPr>
        <a:xfrm>
          <a:off x="4994279" y="643514"/>
          <a:ext cx="1909415" cy="153274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2000" b="1" kern="1200" dirty="0"/>
            <a:t>Outcome</a:t>
          </a:r>
          <a:endParaRPr lang="zh-HK" altLang="en-US" sz="2000" b="1" kern="1200" dirty="0"/>
        </a:p>
      </dsp:txBody>
      <dsp:txXfrm>
        <a:off x="5273906" y="867979"/>
        <a:ext cx="1350161" cy="10838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2F5B2-034D-40E3-BEF7-EB3DFAF1BD9E}">
      <dsp:nvSpPr>
        <dsp:cNvPr id="0" name=""/>
        <dsp:cNvSpPr/>
      </dsp:nvSpPr>
      <dsp:spPr>
        <a:xfrm>
          <a:off x="0" y="193002"/>
          <a:ext cx="10912475" cy="5733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2400" b="1" kern="1200" dirty="0"/>
            <a:t>Video footage</a:t>
          </a:r>
          <a:endParaRPr lang="zh-HK" altLang="en-US" sz="2400" b="1" kern="1200" dirty="0"/>
        </a:p>
      </dsp:txBody>
      <dsp:txXfrm>
        <a:off x="27986" y="220988"/>
        <a:ext cx="10856503" cy="517328"/>
      </dsp:txXfrm>
    </dsp:sp>
    <dsp:sp modelId="{1FD8C953-3DBE-439A-8299-266DA0867961}">
      <dsp:nvSpPr>
        <dsp:cNvPr id="0" name=""/>
        <dsp:cNvSpPr/>
      </dsp:nvSpPr>
      <dsp:spPr>
        <a:xfrm>
          <a:off x="0" y="766302"/>
          <a:ext cx="10912475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47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zh-HK" sz="2200" kern="1200" dirty="0"/>
            <a:t>exemplifying excellent teaching practices adopted by the exemplary teachers</a:t>
          </a:r>
          <a:endParaRPr lang="zh-HK" altLang="en-US" sz="2200" kern="1200" dirty="0"/>
        </a:p>
      </dsp:txBody>
      <dsp:txXfrm>
        <a:off x="0" y="766302"/>
        <a:ext cx="10912475" cy="695520"/>
      </dsp:txXfrm>
    </dsp:sp>
    <dsp:sp modelId="{6FD42BA4-52DA-4AC5-BD27-4820E43D3812}">
      <dsp:nvSpPr>
        <dsp:cNvPr id="0" name=""/>
        <dsp:cNvSpPr/>
      </dsp:nvSpPr>
      <dsp:spPr>
        <a:xfrm>
          <a:off x="0" y="1461822"/>
          <a:ext cx="10912475" cy="5733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400" b="1" kern="1200" dirty="0"/>
            <a:t>Lists of major educational beliefs and pedagogical themes</a:t>
          </a:r>
          <a:endParaRPr lang="zh-HK" altLang="en-US" sz="2400" b="1" kern="1200" dirty="0"/>
        </a:p>
      </dsp:txBody>
      <dsp:txXfrm>
        <a:off x="27986" y="1489808"/>
        <a:ext cx="10856503" cy="517328"/>
      </dsp:txXfrm>
    </dsp:sp>
    <dsp:sp modelId="{97D9D041-EB8E-4718-BEF7-9E9ACB0885D7}">
      <dsp:nvSpPr>
        <dsp:cNvPr id="0" name=""/>
        <dsp:cNvSpPr/>
      </dsp:nvSpPr>
      <dsp:spPr>
        <a:xfrm>
          <a:off x="0" y="2035122"/>
          <a:ext cx="10912475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47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en-US" sz="2200" kern="1200" dirty="0"/>
            <a:t>identified in the teaching philosophy statements and exemplified in the lesson footage</a:t>
          </a:r>
          <a:endParaRPr lang="zh-HK" altLang="en-US" sz="2200" kern="1200" dirty="0"/>
        </a:p>
      </dsp:txBody>
      <dsp:txXfrm>
        <a:off x="0" y="2035122"/>
        <a:ext cx="10912475" cy="695520"/>
      </dsp:txXfrm>
    </dsp:sp>
    <dsp:sp modelId="{B721A0DE-C582-4F25-BE4A-C06A0E8FD80F}">
      <dsp:nvSpPr>
        <dsp:cNvPr id="0" name=""/>
        <dsp:cNvSpPr/>
      </dsp:nvSpPr>
      <dsp:spPr>
        <a:xfrm>
          <a:off x="0" y="2730642"/>
          <a:ext cx="10912475" cy="5733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2400" b="1" kern="1200" dirty="0"/>
            <a:t>Views collection</a:t>
          </a:r>
          <a:endParaRPr lang="zh-HK" altLang="en-US" sz="2400" b="1" kern="1200" dirty="0"/>
        </a:p>
      </dsp:txBody>
      <dsp:txXfrm>
        <a:off x="27986" y="2758628"/>
        <a:ext cx="10856503" cy="517328"/>
      </dsp:txXfrm>
    </dsp:sp>
    <dsp:sp modelId="{51CA1B6A-8375-4B75-A808-EFED7EA4F4B2}">
      <dsp:nvSpPr>
        <dsp:cNvPr id="0" name=""/>
        <dsp:cNvSpPr/>
      </dsp:nvSpPr>
      <dsp:spPr>
        <a:xfrm>
          <a:off x="0" y="3303942"/>
          <a:ext cx="10912475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47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en-US" sz="2200" kern="1200" dirty="0"/>
            <a:t>interview questions for in-depth enquiries about the outstanding teachers’ views on exemplary teaching and collection of student voice</a:t>
          </a:r>
          <a:endParaRPr lang="zh-HK" altLang="en-US" sz="2200" kern="1200" dirty="0"/>
        </a:p>
      </dsp:txBody>
      <dsp:txXfrm>
        <a:off x="0" y="3303942"/>
        <a:ext cx="10912475" cy="695520"/>
      </dsp:txXfrm>
    </dsp:sp>
    <dsp:sp modelId="{5AC410E0-0304-4401-B4E1-B0A8662DF77C}">
      <dsp:nvSpPr>
        <dsp:cNvPr id="0" name=""/>
        <dsp:cNvSpPr/>
      </dsp:nvSpPr>
      <dsp:spPr>
        <a:xfrm>
          <a:off x="0" y="3999462"/>
          <a:ext cx="10912475" cy="5733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2400" b="1" kern="1200" dirty="0"/>
            <a:t>A website</a:t>
          </a:r>
          <a:endParaRPr lang="zh-HK" altLang="en-US" sz="2400" b="1" kern="1200" dirty="0"/>
        </a:p>
      </dsp:txBody>
      <dsp:txXfrm>
        <a:off x="27986" y="4027448"/>
        <a:ext cx="10856503" cy="517328"/>
      </dsp:txXfrm>
    </dsp:sp>
    <dsp:sp modelId="{F567C815-DDCA-4127-938A-8B59AE62029D}">
      <dsp:nvSpPr>
        <dsp:cNvPr id="0" name=""/>
        <dsp:cNvSpPr/>
      </dsp:nvSpPr>
      <dsp:spPr>
        <a:xfrm>
          <a:off x="0" y="4572762"/>
          <a:ext cx="10912475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47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en-US" sz="2200" kern="1200" dirty="0"/>
            <a:t>housing teaching cases developed from above items</a:t>
          </a:r>
          <a:endParaRPr lang="zh-HK" altLang="en-US" sz="2200" kern="1200" dirty="0"/>
        </a:p>
      </dsp:txBody>
      <dsp:txXfrm>
        <a:off x="0" y="4572762"/>
        <a:ext cx="10912475" cy="4636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C3797-6CFC-46EB-A43C-CD31D780A9FF}">
      <dsp:nvSpPr>
        <dsp:cNvPr id="0" name=""/>
        <dsp:cNvSpPr/>
      </dsp:nvSpPr>
      <dsp:spPr>
        <a:xfrm>
          <a:off x="4579727" y="2107497"/>
          <a:ext cx="98195" cy="981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E54290-1A40-49F6-966D-C6703ECAABC0}">
      <dsp:nvSpPr>
        <dsp:cNvPr id="0" name=""/>
        <dsp:cNvSpPr/>
      </dsp:nvSpPr>
      <dsp:spPr>
        <a:xfrm>
          <a:off x="4493709" y="2245346"/>
          <a:ext cx="98195" cy="981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6EA4B04-CA81-4668-80D6-52DE0C335B6B}">
      <dsp:nvSpPr>
        <dsp:cNvPr id="0" name=""/>
        <dsp:cNvSpPr/>
      </dsp:nvSpPr>
      <dsp:spPr>
        <a:xfrm>
          <a:off x="4391193" y="2364695"/>
          <a:ext cx="98195" cy="981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98FB05-BD0A-42E6-937A-7EAE74F5A866}">
      <dsp:nvSpPr>
        <dsp:cNvPr id="0" name=""/>
        <dsp:cNvSpPr/>
      </dsp:nvSpPr>
      <dsp:spPr>
        <a:xfrm>
          <a:off x="4513740" y="720139"/>
          <a:ext cx="98195" cy="981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1161A7-2C4F-4F24-9E51-393A2441955D}">
      <dsp:nvSpPr>
        <dsp:cNvPr id="0" name=""/>
        <dsp:cNvSpPr/>
      </dsp:nvSpPr>
      <dsp:spPr>
        <a:xfrm>
          <a:off x="4644929" y="641963"/>
          <a:ext cx="98195" cy="981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246064B-DA56-4A67-B5C8-33CBDCDEBFC5}">
      <dsp:nvSpPr>
        <dsp:cNvPr id="0" name=""/>
        <dsp:cNvSpPr/>
      </dsp:nvSpPr>
      <dsp:spPr>
        <a:xfrm>
          <a:off x="4775725" y="563788"/>
          <a:ext cx="98195" cy="981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7B591DF-CF66-4379-83C5-756F4E5B9C99}">
      <dsp:nvSpPr>
        <dsp:cNvPr id="0" name=""/>
        <dsp:cNvSpPr/>
      </dsp:nvSpPr>
      <dsp:spPr>
        <a:xfrm>
          <a:off x="4906521" y="641963"/>
          <a:ext cx="98195" cy="981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B95E8E7-7C38-4D19-BC61-B6A60B062892}">
      <dsp:nvSpPr>
        <dsp:cNvPr id="0" name=""/>
        <dsp:cNvSpPr/>
      </dsp:nvSpPr>
      <dsp:spPr>
        <a:xfrm>
          <a:off x="5037710" y="720139"/>
          <a:ext cx="98195" cy="981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E99A326-7BF7-4122-B2ED-B02C0BCAD536}">
      <dsp:nvSpPr>
        <dsp:cNvPr id="0" name=""/>
        <dsp:cNvSpPr/>
      </dsp:nvSpPr>
      <dsp:spPr>
        <a:xfrm>
          <a:off x="4775725" y="728738"/>
          <a:ext cx="98195" cy="981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B884720-3CB9-4ADA-AB44-1FF894B26471}">
      <dsp:nvSpPr>
        <dsp:cNvPr id="0" name=""/>
        <dsp:cNvSpPr/>
      </dsp:nvSpPr>
      <dsp:spPr>
        <a:xfrm>
          <a:off x="4775725" y="893689"/>
          <a:ext cx="98195" cy="9819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2E4161D-BCA9-4E34-8DAF-79A72B92E6C5}">
      <dsp:nvSpPr>
        <dsp:cNvPr id="0" name=""/>
        <dsp:cNvSpPr/>
      </dsp:nvSpPr>
      <dsp:spPr>
        <a:xfrm>
          <a:off x="3999110" y="2711927"/>
          <a:ext cx="3746051" cy="12332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8283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1600" b="1" kern="1200" dirty="0"/>
            <a:t>Comments from corresponding exemplary teachers on teaching cases</a:t>
          </a:r>
          <a:endParaRPr lang="zh-HK" altLang="en-US" sz="1600" b="1" kern="1200" dirty="0"/>
        </a:p>
      </dsp:txBody>
      <dsp:txXfrm>
        <a:off x="4059313" y="2772130"/>
        <a:ext cx="3625645" cy="1112854"/>
      </dsp:txXfrm>
    </dsp:sp>
    <dsp:sp modelId="{D697E742-8D48-40A5-B6EE-8E0F7A2CB01D}">
      <dsp:nvSpPr>
        <dsp:cNvPr id="0" name=""/>
        <dsp:cNvSpPr/>
      </dsp:nvSpPr>
      <dsp:spPr>
        <a:xfrm>
          <a:off x="2673578" y="2146795"/>
          <a:ext cx="1425489" cy="13226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1939114-DF01-4DF3-8C8F-E92388A63E9F}">
      <dsp:nvSpPr>
        <dsp:cNvPr id="0" name=""/>
        <dsp:cNvSpPr/>
      </dsp:nvSpPr>
      <dsp:spPr>
        <a:xfrm>
          <a:off x="4073508" y="1279705"/>
          <a:ext cx="3637722" cy="12451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8283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1600" b="1" kern="1200" dirty="0"/>
            <a:t>Evaluation from PDC participants (e.g. online survey)</a:t>
          </a:r>
          <a:endParaRPr lang="zh-HK" altLang="en-US" sz="1600" b="1" kern="1200" dirty="0"/>
        </a:p>
      </dsp:txBody>
      <dsp:txXfrm>
        <a:off x="4134293" y="1340490"/>
        <a:ext cx="3516152" cy="1123613"/>
      </dsp:txXfrm>
    </dsp:sp>
    <dsp:sp modelId="{CDA291D5-89A1-4A09-93C6-AB22CD544F5F}">
      <dsp:nvSpPr>
        <dsp:cNvPr id="0" name=""/>
        <dsp:cNvSpPr/>
      </dsp:nvSpPr>
      <dsp:spPr>
        <a:xfrm>
          <a:off x="3258875" y="920415"/>
          <a:ext cx="981951" cy="98188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1C154-1760-4AB1-B36E-7EC79C32E313}">
      <dsp:nvSpPr>
        <dsp:cNvPr id="0" name=""/>
        <dsp:cNvSpPr/>
      </dsp:nvSpPr>
      <dsp:spPr>
        <a:xfrm>
          <a:off x="0" y="689912"/>
          <a:ext cx="2728118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2400" b="1" kern="1200" dirty="0"/>
            <a:t>Teaching cases</a:t>
          </a:r>
          <a:endParaRPr lang="zh-HK" altLang="en-US" sz="2400" b="1" kern="1200" dirty="0"/>
        </a:p>
      </dsp:txBody>
      <dsp:txXfrm>
        <a:off x="0" y="689912"/>
        <a:ext cx="2728118" cy="1287000"/>
      </dsp:txXfrm>
    </dsp:sp>
    <dsp:sp modelId="{CEA4A984-EDB3-4D23-A9A0-C02DC1D9D8B9}">
      <dsp:nvSpPr>
        <dsp:cNvPr id="0" name=""/>
        <dsp:cNvSpPr/>
      </dsp:nvSpPr>
      <dsp:spPr>
        <a:xfrm>
          <a:off x="2728118" y="689912"/>
          <a:ext cx="545623" cy="1287000"/>
        </a:xfrm>
        <a:prstGeom prst="leftBrace">
          <a:avLst>
            <a:gd name="adj1" fmla="val 35000"/>
            <a:gd name="adj2" fmla="val 50000"/>
          </a:avLst>
        </a:prstGeom>
        <a:noFill/>
        <a:ln w="425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15F75D-6257-42F4-AB90-04815E14A8B6}">
      <dsp:nvSpPr>
        <dsp:cNvPr id="0" name=""/>
        <dsp:cNvSpPr/>
      </dsp:nvSpPr>
      <dsp:spPr>
        <a:xfrm>
          <a:off x="3491991" y="689912"/>
          <a:ext cx="7420483" cy="1287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2400" b="1" kern="1200" dirty="0"/>
            <a:t>Adopted as input materials in the PDC provided by CLEAR</a:t>
          </a:r>
          <a:endParaRPr lang="zh-HK" altLang="en-US" sz="2400" b="1" kern="1200" dirty="0"/>
        </a:p>
      </dsp:txBody>
      <dsp:txXfrm>
        <a:off x="3491991" y="689912"/>
        <a:ext cx="7420483" cy="1287000"/>
      </dsp:txXfrm>
    </dsp:sp>
    <dsp:sp modelId="{332E8A8B-CE12-4CE8-A6D7-EEB0EF463F4D}">
      <dsp:nvSpPr>
        <dsp:cNvPr id="0" name=""/>
        <dsp:cNvSpPr/>
      </dsp:nvSpPr>
      <dsp:spPr>
        <a:xfrm>
          <a:off x="0" y="2210912"/>
          <a:ext cx="2728118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HK" sz="2400" b="1" kern="1200" dirty="0"/>
            <a:t>Online platform</a:t>
          </a:r>
          <a:endParaRPr lang="zh-HK" altLang="en-US" sz="2400" b="1" kern="1200" dirty="0"/>
        </a:p>
      </dsp:txBody>
      <dsp:txXfrm>
        <a:off x="0" y="2210912"/>
        <a:ext cx="2728118" cy="1287000"/>
      </dsp:txXfrm>
    </dsp:sp>
    <dsp:sp modelId="{9D4988AC-64F2-4100-9D78-9828E19B3088}">
      <dsp:nvSpPr>
        <dsp:cNvPr id="0" name=""/>
        <dsp:cNvSpPr/>
      </dsp:nvSpPr>
      <dsp:spPr>
        <a:xfrm>
          <a:off x="2728118" y="2210912"/>
          <a:ext cx="545623" cy="1287000"/>
        </a:xfrm>
        <a:prstGeom prst="leftBrace">
          <a:avLst>
            <a:gd name="adj1" fmla="val 35000"/>
            <a:gd name="adj2" fmla="val 50000"/>
          </a:avLst>
        </a:prstGeom>
        <a:noFill/>
        <a:ln w="425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618B5-A53E-48D9-9EFA-576D43ECC1F2}">
      <dsp:nvSpPr>
        <dsp:cNvPr id="0" name=""/>
        <dsp:cNvSpPr/>
      </dsp:nvSpPr>
      <dsp:spPr>
        <a:xfrm>
          <a:off x="3491991" y="2210912"/>
          <a:ext cx="7420483" cy="12870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HK" sz="2400" b="1" kern="1200" dirty="0"/>
            <a:t>Disseminate the good practices of the exemplary teachers</a:t>
          </a:r>
          <a:endParaRPr lang="zh-HK" altLang="en-US" sz="2400" b="1" kern="1200" dirty="0"/>
        </a:p>
      </dsp:txBody>
      <dsp:txXfrm>
        <a:off x="3491991" y="2210912"/>
        <a:ext cx="7420483" cy="1287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HexagonTimeline">
  <dgm:title val="六邊形時間表"/>
  <dgm:desc val="用來顯示按照時間順序的活動清單。隱藏的方塊包含描述，而日期則顯示在六邊形中，除了日期將顯示在首頁圖形中的第一個和最後一個節點以外。它可以顯示含有中等長度日期格式的大量文字。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animLvl val="lvl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1" val="20"/>
      <dgm:constr type="primFontSz" for="des" forName="Childtext1" val="20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w" for="ch" forName="spaceBetweenRectangles" refType="w" fact="0"/>
      <dgm:constr type="h" for="ch" forName="spaceBetweenRectangles" refType="h" fact="0"/>
      <dgm:constr type="primFontSz" for="des" forName="Parent1" op="equ"/>
      <dgm:constr type="primFontSz" for="des" forName="Childtext1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casesForSnakingLogic">
          <dgm:if name="Name7" axis="self" ptType="node" func="posOdd" op="equ" val="1">
            <dgm:constrLst>
              <dgm:constr type="w" for="ch" forName="Parent1" refType="w" fact="0.72"/>
              <dgm:constr type="ctrY" for="ch" forName="Parent1" refType="h" fact="0.5"/>
              <dgm:constr type="h" for="ch" forName="Parent1" refType="h" fact="0.12"/>
              <dgm:constr type="l" for="ch" forName="Parent1" refType="w" fact="0.14"/>
              <dgm:constr type="w" for="ch" forName="Childtext1" refType="w"/>
              <dgm:constr type="h" for="ch" forName="Childtext1" refType="h" fact="0.32"/>
              <dgm:constr type="t" for="ch" forName="Childtext1" refType="h" fact="0"/>
              <dgm:constr type="w" for="ch" forName="ConnectLine"/>
              <dgm:constr type="h" for="ch" forName="ConnectLine" refType="h" fact="0.1"/>
              <dgm:constr type="b" for="ch" forName="ConnectLine" refType="t" refFor="ch" refForName="Parent1"/>
              <dgm:constr type="ctrX" for="ch" forName="ConnectLine" refType="w" fact="0.5"/>
              <dgm:constr type="w" for="ch" forName="ConnectLineEnd" refType="h" fact="0.02"/>
              <dgm:constr type="h" for="ch" forName="ConnectLineEnd" refType="h" fact="0.02"/>
              <dgm:constr type="b" for="ch" forName="ConnectLineEnd" refType="t" refFor="ch" refForName="ConnectLine"/>
              <dgm:constr type="ctrX" for="ch" forName="ConnectLineEnd" refType="ctrX" refFor="ch" refForName="ConnectLine"/>
              <dgm:constr type="w" for="ch" forName="EmptyPane" refType="w"/>
              <dgm:constr type="b" for="ch" forName="EmptyPane" refType="h"/>
              <dgm:constr type="h" for="ch" forName="EmptyPane" refType="h" fact="0.44"/>
            </dgm:constrLst>
          </dgm:if>
          <dgm:else name="Name8">
            <dgm:constrLst>
              <dgm:constr type="w" for="ch" forName="Parent1" refType="w" fact="0.72"/>
              <dgm:constr type="ctrY" for="ch" forName="Parent1" refType="h" fact="0.5"/>
              <dgm:constr type="h" for="ch" forName="Parent1" refType="h" fact="0.12"/>
              <dgm:constr type="l" for="ch" forName="Parent1" refType="w" fact="0.14"/>
              <dgm:constr type="w" for="ch" forName="Childtext1" refType="w"/>
              <dgm:constr type="h" for="ch" forName="Childtext1" refType="h" fact="0.32"/>
              <dgm:constr type="b" for="ch" forName="Childtext1" refType="h"/>
              <dgm:constr type="w" for="ch" forName="ConnectLine"/>
              <dgm:constr type="h" for="ch" forName="ConnectLine" refType="h" fact="0.1"/>
              <dgm:constr type="t" for="ch" forName="ConnectLine" refType="b" refFor="ch" refForName="Parent1"/>
              <dgm:constr type="ctrX" for="ch" forName="ConnectLine" refType="w" fact="0.5"/>
              <dgm:constr type="w" for="ch" forName="ConnectLineEnd" refType="h" fact="0.02"/>
              <dgm:constr type="h" for="ch" forName="ConnectLineEnd" refType="h" fact="0.02"/>
              <dgm:constr type="t" for="ch" forName="ConnectLineEnd" refType="b" refFor="ch" refForName="ConnectLine"/>
              <dgm:constr type="ctrX" for="ch" forName="ConnectLineEnd" refType="ctrX" refFor="ch" refForName="ConnectLine"/>
              <dgm:constr type="w" for="ch" forName="EmptyPane" refType="w"/>
              <dgm:constr type="h" for="ch" forName="EmptyPane" refType="h" fact="0.44"/>
            </dgm:constrLst>
          </dgm:else>
        </dgm:choose>
        <dgm:layoutNode name="Parent1" styleLbl="alignNode1">
          <dgm:varLst>
            <dgm:chMax val="1"/>
            <dgm:chPref val="1"/>
            <dgm:bulletEnabled val="1"/>
          </dgm:varLst>
          <dgm:alg type="tx"/>
          <dgm:choose name="casesForFirstAndLastNode">
            <dgm:if name="startNode" axis="self" ptType="node" func="pos" op="equ" val="1">
              <dgm:choose name="removeLineWhenOnlyOneNode">
                <dgm:if name="ifOnlyOneNode" axis="followSib" ptType="node" func="cnt" op="equ" val="0">
                  <dgm:shape xmlns:r="http://schemas.openxmlformats.org/officeDocument/2006/relationships" type="rect" r:blip="">
                    <dgm:adjLst/>
                  </dgm:shape>
                </dgm:if>
                <dgm:else name="ifMoreThanOneNode">
                  <dgm:choose name="Name18">
                    <dgm:if name="Name19" func="var" arg="dir" op="equ" val="norm">
                      <dgm:shape xmlns:r="http://schemas.openxmlformats.org/officeDocument/2006/relationships" type="homePlate" r:blip="">
                        <dgm:adjLst>
                          <dgm:adj idx="1" val="0.4"/>
                        </dgm:adjLst>
                      </dgm:shape>
                    </dgm:if>
                    <dgm:else name="Name20">
                      <dgm:shape xmlns:r="http://schemas.openxmlformats.org/officeDocument/2006/relationships" rot="180" type="homePlate" r:blip="">
                        <dgm:adjLst>
                          <dgm:adj idx="1" val="0.4"/>
                        </dgm:adjLst>
                      </dgm:shape>
                    </dgm:else>
                  </dgm:choose>
                </dgm:else>
              </dgm:choose>
            </dgm:if>
            <dgm:else name="notStartNode">
              <dgm:choose name="Name22">
                <dgm:if name="Name23" axis="self" ptType="node" func="revPos" op="equ" val="1">
                  <dgm:choose name="Name24">
                    <dgm:if name="Name25" func="var" arg="dir" op="equ" val="norm">
                      <dgm:shape xmlns:r="http://schemas.openxmlformats.org/officeDocument/2006/relationships" rot="180" type="homePlate" r:blip="">
                        <dgm:adjLst>
                          <dgm:adj idx="1" val="0.4"/>
                        </dgm:adjLst>
                      </dgm:shape>
                    </dgm:if>
                    <dgm:else name="Name26">
                      <dgm:shape xmlns:r="http://schemas.openxmlformats.org/officeDocument/2006/relationships" type="homePlate" r:blip="">
                        <dgm:adjLst>
                          <dgm:adj idx="1" val="0.4"/>
                        </dgm:adjLst>
                      </dgm:shape>
                    </dgm:else>
                  </dgm:choose>
                </dgm:if>
                <dgm:else name="Name27">
                  <dgm:shape xmlns:r="http://schemas.openxmlformats.org/officeDocument/2006/relationships" type="hexagon" r:blip="">
                    <dgm:adjLst>
                      <dgm:adj idx="1" val="0.4"/>
                    </dgm:adjLst>
                  </dgm:shape>
                </dgm:else>
              </dgm:choose>
            </dgm:else>
          </dgm:choose>
          <dgm:presOf axis="self" ptType="node"/>
          <dgm:constrLst>
            <dgm:constr type="lMarg" refType="primFontSz" fact="0.6"/>
            <dgm:constr type="rMarg" refType="primFontSz" fact="0.6"/>
            <dgm:constr type="tMarg" refType="primFontSz" fact="0.6"/>
            <dgm:constr type="bMarg" refType="primFontSz" fact="0.6"/>
          </dgm:constrLst>
          <dgm:ruleLst>
            <dgm:rule type="primFontSz" val="11" fact="NaN" max="NaN"/>
          </dgm:ruleLst>
        </dgm:layoutNode>
        <dgm:layoutNode name="Childtext1" styleLbl="revTx" moveWith="Parent1">
          <dgm:varLst>
            <dgm:chMax val="0"/>
            <dgm:chPref val="0"/>
            <dgm:bulletEnabled/>
          </dgm:varLst>
          <dgm:choose name="casesForTxtDirLogic1">
            <dgm:if name="Name77" axis="self" ptType="node" func="posOdd" op="equ" val="1">
              <dgm:alg type="tx">
                <dgm:param type="txAnchorVert" val="b"/>
                <dgm:param type="txAnchorHorz" val="ctr"/>
                <dgm:param type="parTxRTLAlign" val="ctr"/>
                <dgm:param type="parTxLTRAlign" val="ctr"/>
              </dgm:alg>
            </dgm:if>
            <dgm:else name="Name88">
              <dgm:alg type="tx">
                <dgm:param type="txAnchorVert" val="t"/>
                <dgm:param type="txAnchorHorz" val="ctr"/>
                <dgm:param type="parTxRTLAlign" val="ctr"/>
                <dgm:param type="parTxLTRAlign" val="ctr"/>
              </dgm:alg>
            </dgm:else>
          </dgm:choose>
          <dgm:shape xmlns:r="http://schemas.openxmlformats.org/officeDocument/2006/relationships" type="rect" r:blip="">
            <dgm:adjLst/>
          </dgm:shape>
          <dgm:constrLst>
            <dgm:constr type="lMarg"/>
            <dgm:constr type="rMarg"/>
            <dgm:constr type="tMarg" refType="primFontSz" fact="0.7"/>
            <dgm:constr type="bMarg" refType="primFontSz" fact="0.7"/>
          </dgm:constrLst>
          <dgm:presOf axis="ch" ptType="node"/>
          <dgm:ruleLst>
            <dgm:rule type="primFontSz" val="11" fact="NaN" max="NaN"/>
          </dgm:ruleLst>
        </dgm:layoutNode>
        <dgm:layoutNode name="ConnectLine" styleLbl="sibTrans1D1" moveWith="Parent1">
          <dgm:alg type="sp"/>
          <dgm:shape xmlns:r="http://schemas.openxmlformats.org/officeDocument/2006/relationships" type="line" r:blip="">
            <dgm:adjLst/>
            <dgm:extLst>
              <a:ext uri="{B698B0E9-8C71-41B9-8309-B3DCBF30829C}">
                <dgm1612:spPr xmlns:dgm1612="http://schemas.microsoft.com/office/drawing/2016/12/diagram" xmlns="">
                  <a:ln w="12700">
                    <a:prstDash val="dash"/>
                  </a:ln>
                </dgm1612:spPr>
              </a:ext>
            </dgm:extLst>
          </dgm:shape>
          <dgm:presOf/>
          <dgm:constrLst/>
        </dgm:layoutNode>
        <dgm:layoutNode name="ConnectLineEnd" styleLbl="node1" moveWith="Parent1">
          <dgm:alg type="sp"/>
          <dgm:shape xmlns:r="http://schemas.openxmlformats.org/officeDocument/2006/relationships" type="rect" r:blip="">
            <dgm:adjLst/>
          </dgm:shape>
          <dgm:presOf/>
          <dgm:constrLst/>
        </dgm:layoutNode>
        <dgm:layoutNode name="EmptyPane" moveWith="Parent1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28" axis="followSib" ptType="sibTrans" cnt="1">
        <dgm:layoutNode name="spaceBetweenRectangles" styleLbl="fgAcc1">
          <dgm:alg type="conn">
            <dgm:param type="dim" val="1D"/>
            <dgm:param type="srcNode" val="Parent1"/>
            <dgm:param type="dstNode" val="Parent1"/>
            <dgm:param type="begPts" val="midR"/>
            <dgm:param type="endPts" val="midL"/>
            <dgm:param type="endSty" val="noArr"/>
          </dgm:alg>
          <dgm:shape xmlns:r="http://schemas.openxmlformats.org/officeDocument/2006/relationships" type="conn" r:blip="" zOrderOff="-2">
            <dgm:adjLst/>
          </dgm:shape>
          <dgm:presOf/>
          <dgm:constrLst>
            <dgm:constr type="connDist"/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HexagonTimeline">
  <dgm:title val="六邊形時間表"/>
  <dgm:desc val="用來顯示按照時間順序的活動清單。隱藏的方塊包含描述，而日期則顯示在六邊形中，除了日期將顯示在首頁圖形中的第一個和最後一個節點以外。它可以顯示含有中等長度日期格式的大量文字。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animLvl val="lvl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1" val="20"/>
      <dgm:constr type="primFontSz" for="des" forName="Childtext1" val="20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w" for="ch" forName="spaceBetweenRectangles" refType="w" fact="0"/>
      <dgm:constr type="h" for="ch" forName="spaceBetweenRectangles" refType="h" fact="0"/>
      <dgm:constr type="primFontSz" for="des" forName="Parent1" op="equ"/>
      <dgm:constr type="primFontSz" for="des" forName="Childtext1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casesForSnakingLogic">
          <dgm:if name="Name7" axis="self" ptType="node" func="posOdd" op="equ" val="1">
            <dgm:constrLst>
              <dgm:constr type="w" for="ch" forName="Parent1" refType="w" fact="0.72"/>
              <dgm:constr type="ctrY" for="ch" forName="Parent1" refType="h" fact="0.5"/>
              <dgm:constr type="h" for="ch" forName="Parent1" refType="h" fact="0.12"/>
              <dgm:constr type="l" for="ch" forName="Parent1" refType="w" fact="0.14"/>
              <dgm:constr type="w" for="ch" forName="Childtext1" refType="w"/>
              <dgm:constr type="h" for="ch" forName="Childtext1" refType="h" fact="0.32"/>
              <dgm:constr type="t" for="ch" forName="Childtext1" refType="h" fact="0"/>
              <dgm:constr type="w" for="ch" forName="ConnectLine"/>
              <dgm:constr type="h" for="ch" forName="ConnectLine" refType="h" fact="0.1"/>
              <dgm:constr type="b" for="ch" forName="ConnectLine" refType="t" refFor="ch" refForName="Parent1"/>
              <dgm:constr type="ctrX" for="ch" forName="ConnectLine" refType="w" fact="0.5"/>
              <dgm:constr type="w" for="ch" forName="ConnectLineEnd" refType="h" fact="0.02"/>
              <dgm:constr type="h" for="ch" forName="ConnectLineEnd" refType="h" fact="0.02"/>
              <dgm:constr type="b" for="ch" forName="ConnectLineEnd" refType="t" refFor="ch" refForName="ConnectLine"/>
              <dgm:constr type="ctrX" for="ch" forName="ConnectLineEnd" refType="ctrX" refFor="ch" refForName="ConnectLine"/>
              <dgm:constr type="w" for="ch" forName="EmptyPane" refType="w"/>
              <dgm:constr type="b" for="ch" forName="EmptyPane" refType="h"/>
              <dgm:constr type="h" for="ch" forName="EmptyPane" refType="h" fact="0.44"/>
            </dgm:constrLst>
          </dgm:if>
          <dgm:else name="Name8">
            <dgm:constrLst>
              <dgm:constr type="w" for="ch" forName="Parent1" refType="w" fact="0.72"/>
              <dgm:constr type="ctrY" for="ch" forName="Parent1" refType="h" fact="0.5"/>
              <dgm:constr type="h" for="ch" forName="Parent1" refType="h" fact="0.12"/>
              <dgm:constr type="l" for="ch" forName="Parent1" refType="w" fact="0.14"/>
              <dgm:constr type="w" for="ch" forName="Childtext1" refType="w"/>
              <dgm:constr type="h" for="ch" forName="Childtext1" refType="h" fact="0.32"/>
              <dgm:constr type="b" for="ch" forName="Childtext1" refType="h"/>
              <dgm:constr type="w" for="ch" forName="ConnectLine"/>
              <dgm:constr type="h" for="ch" forName="ConnectLine" refType="h" fact="0.1"/>
              <dgm:constr type="t" for="ch" forName="ConnectLine" refType="b" refFor="ch" refForName="Parent1"/>
              <dgm:constr type="ctrX" for="ch" forName="ConnectLine" refType="w" fact="0.5"/>
              <dgm:constr type="w" for="ch" forName="ConnectLineEnd" refType="h" fact="0.02"/>
              <dgm:constr type="h" for="ch" forName="ConnectLineEnd" refType="h" fact="0.02"/>
              <dgm:constr type="t" for="ch" forName="ConnectLineEnd" refType="b" refFor="ch" refForName="ConnectLine"/>
              <dgm:constr type="ctrX" for="ch" forName="ConnectLineEnd" refType="ctrX" refFor="ch" refForName="ConnectLine"/>
              <dgm:constr type="w" for="ch" forName="EmptyPane" refType="w"/>
              <dgm:constr type="h" for="ch" forName="EmptyPane" refType="h" fact="0.44"/>
            </dgm:constrLst>
          </dgm:else>
        </dgm:choose>
        <dgm:layoutNode name="Parent1" styleLbl="alignNode1">
          <dgm:varLst>
            <dgm:chMax val="1"/>
            <dgm:chPref val="1"/>
            <dgm:bulletEnabled val="1"/>
          </dgm:varLst>
          <dgm:alg type="tx"/>
          <dgm:choose name="casesForFirstAndLastNode">
            <dgm:if name="startNode" axis="self" ptType="node" func="pos" op="equ" val="1">
              <dgm:choose name="removeLineWhenOnlyOneNode">
                <dgm:if name="ifOnlyOneNode" axis="followSib" ptType="node" func="cnt" op="equ" val="0">
                  <dgm:shape xmlns:r="http://schemas.openxmlformats.org/officeDocument/2006/relationships" type="rect" r:blip="">
                    <dgm:adjLst/>
                  </dgm:shape>
                </dgm:if>
                <dgm:else name="ifMoreThanOneNode">
                  <dgm:choose name="Name18">
                    <dgm:if name="Name19" func="var" arg="dir" op="equ" val="norm">
                      <dgm:shape xmlns:r="http://schemas.openxmlformats.org/officeDocument/2006/relationships" type="homePlate" r:blip="">
                        <dgm:adjLst>
                          <dgm:adj idx="1" val="0.4"/>
                        </dgm:adjLst>
                      </dgm:shape>
                    </dgm:if>
                    <dgm:else name="Name20">
                      <dgm:shape xmlns:r="http://schemas.openxmlformats.org/officeDocument/2006/relationships" rot="180" type="homePlate" r:blip="">
                        <dgm:adjLst>
                          <dgm:adj idx="1" val="0.4"/>
                        </dgm:adjLst>
                      </dgm:shape>
                    </dgm:else>
                  </dgm:choose>
                </dgm:else>
              </dgm:choose>
            </dgm:if>
            <dgm:else name="notStartNode">
              <dgm:choose name="Name22">
                <dgm:if name="Name23" axis="self" ptType="node" func="revPos" op="equ" val="1">
                  <dgm:choose name="Name24">
                    <dgm:if name="Name25" func="var" arg="dir" op="equ" val="norm">
                      <dgm:shape xmlns:r="http://schemas.openxmlformats.org/officeDocument/2006/relationships" rot="180" type="homePlate" r:blip="">
                        <dgm:adjLst>
                          <dgm:adj idx="1" val="0.4"/>
                        </dgm:adjLst>
                      </dgm:shape>
                    </dgm:if>
                    <dgm:else name="Name26">
                      <dgm:shape xmlns:r="http://schemas.openxmlformats.org/officeDocument/2006/relationships" type="homePlate" r:blip="">
                        <dgm:adjLst>
                          <dgm:adj idx="1" val="0.4"/>
                        </dgm:adjLst>
                      </dgm:shape>
                    </dgm:else>
                  </dgm:choose>
                </dgm:if>
                <dgm:else name="Name27">
                  <dgm:shape xmlns:r="http://schemas.openxmlformats.org/officeDocument/2006/relationships" type="hexagon" r:blip="">
                    <dgm:adjLst>
                      <dgm:adj idx="1" val="0.4"/>
                    </dgm:adjLst>
                  </dgm:shape>
                </dgm:else>
              </dgm:choose>
            </dgm:else>
          </dgm:choose>
          <dgm:presOf axis="self" ptType="node"/>
          <dgm:constrLst>
            <dgm:constr type="lMarg" refType="primFontSz" fact="0.6"/>
            <dgm:constr type="rMarg" refType="primFontSz" fact="0.6"/>
            <dgm:constr type="tMarg" refType="primFontSz" fact="0.6"/>
            <dgm:constr type="bMarg" refType="primFontSz" fact="0.6"/>
          </dgm:constrLst>
          <dgm:ruleLst>
            <dgm:rule type="primFontSz" val="11" fact="NaN" max="NaN"/>
          </dgm:ruleLst>
        </dgm:layoutNode>
        <dgm:layoutNode name="Childtext1" styleLbl="revTx" moveWith="Parent1">
          <dgm:varLst>
            <dgm:chMax val="0"/>
            <dgm:chPref val="0"/>
            <dgm:bulletEnabled/>
          </dgm:varLst>
          <dgm:choose name="casesForTxtDirLogic1">
            <dgm:if name="Name77" axis="self" ptType="node" func="posOdd" op="equ" val="1">
              <dgm:alg type="tx">
                <dgm:param type="txAnchorVert" val="b"/>
                <dgm:param type="txAnchorHorz" val="ctr"/>
                <dgm:param type="parTxRTLAlign" val="ctr"/>
                <dgm:param type="parTxLTRAlign" val="ctr"/>
              </dgm:alg>
            </dgm:if>
            <dgm:else name="Name88">
              <dgm:alg type="tx">
                <dgm:param type="txAnchorVert" val="t"/>
                <dgm:param type="txAnchorHorz" val="ctr"/>
                <dgm:param type="parTxRTLAlign" val="ctr"/>
                <dgm:param type="parTxLTRAlign" val="ctr"/>
              </dgm:alg>
            </dgm:else>
          </dgm:choose>
          <dgm:shape xmlns:r="http://schemas.openxmlformats.org/officeDocument/2006/relationships" type="rect" r:blip="">
            <dgm:adjLst/>
          </dgm:shape>
          <dgm:constrLst>
            <dgm:constr type="lMarg"/>
            <dgm:constr type="rMarg"/>
            <dgm:constr type="tMarg" refType="primFontSz" fact="0.7"/>
            <dgm:constr type="bMarg" refType="primFontSz" fact="0.7"/>
          </dgm:constrLst>
          <dgm:presOf axis="ch" ptType="node"/>
          <dgm:ruleLst>
            <dgm:rule type="primFontSz" val="11" fact="NaN" max="NaN"/>
          </dgm:ruleLst>
        </dgm:layoutNode>
        <dgm:layoutNode name="ConnectLine" styleLbl="sibTrans1D1" moveWith="Parent1">
          <dgm:alg type="sp"/>
          <dgm:shape xmlns:r="http://schemas.openxmlformats.org/officeDocument/2006/relationships" type="line" r:blip="">
            <dgm:adjLst/>
            <dgm:extLst>
              <a:ext uri="{B698B0E9-8C71-41B9-8309-B3DCBF30829C}">
                <dgm1612:spPr xmlns:dgm1612="http://schemas.microsoft.com/office/drawing/2016/12/diagram" xmlns="">
                  <a:ln w="12700">
                    <a:prstDash val="dash"/>
                  </a:ln>
                </dgm1612:spPr>
              </a:ext>
            </dgm:extLst>
          </dgm:shape>
          <dgm:presOf/>
          <dgm:constrLst/>
        </dgm:layoutNode>
        <dgm:layoutNode name="ConnectLineEnd" styleLbl="node1" moveWith="Parent1">
          <dgm:alg type="sp"/>
          <dgm:shape xmlns:r="http://schemas.openxmlformats.org/officeDocument/2006/relationships" type="rect" r:blip="">
            <dgm:adjLst/>
          </dgm:shape>
          <dgm:presOf/>
          <dgm:constrLst/>
        </dgm:layoutNode>
        <dgm:layoutNode name="EmptyPane" moveWith="Parent1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28" axis="followSib" ptType="sibTrans" cnt="1">
        <dgm:layoutNode name="spaceBetweenRectangles" styleLbl="fgAcc1">
          <dgm:alg type="conn">
            <dgm:param type="dim" val="1D"/>
            <dgm:param type="srcNode" val="Parent1"/>
            <dgm:param type="dstNode" val="Parent1"/>
            <dgm:param type="begPts" val="midR"/>
            <dgm:param type="endPts" val="midL"/>
            <dgm:param type="endSty" val="noArr"/>
          </dgm:alg>
          <dgm:shape xmlns:r="http://schemas.openxmlformats.org/officeDocument/2006/relationships" type="conn" r:blip="" zOrderOff="-2">
            <dgm:adjLst/>
          </dgm:shape>
          <dgm:presOf/>
          <dgm:constrLst>
            <dgm:constr type="connDist"/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diagrams.loki3.com/BracketList+Icon">
  <dgm:title val="垂直括弧清單"/>
  <dgm:desc val="用來顯示分成群組的資訊方塊。適用在 [階層 2] 有大量文字的情況。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CFAEC33-F738-45EF-AB3D-881D3D2B1DF1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2020/3/10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823BED-889D-4675-B830-85EC3976F68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10226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C9E0880-C796-42AD-94CE-27F5628D05FE}" type="datetime1">
              <a:rPr lang="zh-TW" altLang="en-US" noProof="0" smtClean="0"/>
              <a:t>2020/3/10</a:t>
            </a:fld>
            <a:endParaRPr lang="zh-TW" altLang="en-US" noProof="0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2F7FBCA-4BE8-4FB5-91BD-69C6AC6BDB5D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711236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F7FBCA-4BE8-4FB5-91BD-69C6AC6BDB5D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5544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圓角矩形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0" name="副標題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30047F9-C0AC-4B34-9426-6EF161DC71A5}" type="datetime1">
              <a:rPr lang="zh-TW" altLang="en-US" noProof="0" smtClean="0"/>
              <a:t>2020/3/10</a:t>
            </a:fld>
            <a:endParaRPr lang="zh-TW" altLang="en-US" noProof="0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 dirty="0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E700C5F-EE3D-41A1-907F-52CC52A4E7F9}" type="datetime1">
              <a:rPr lang="zh-TW" altLang="en-US" noProof="0" smtClean="0"/>
              <a:t>2020/3/10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A510D45-64BC-4D1C-A1FD-E227EE8F15C9}" type="datetime1">
              <a:rPr lang="zh-TW" altLang="en-US" noProof="0" smtClean="0"/>
              <a:t>2020/3/10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DE5-B9BD-4B8F-99A8-ABC344ACF063}" type="datetime1">
              <a:rPr lang="zh-TW" altLang="en-US" noProof="0" smtClean="0"/>
              <a:t>2020/3/10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圓角矩形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4365753-CA7A-4A16-9A22-BC9ED26E07C3}" type="datetime1">
              <a:rPr lang="zh-TW" altLang="en-US" noProof="0" smtClean="0"/>
              <a:t>2020/3/10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DE5-B9BD-4B8F-99A8-ABC344ACF063}" type="datetime1">
              <a:rPr lang="zh-TW" altLang="en-US" noProof="0" smtClean="0"/>
              <a:t>2020/3/10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noProof="0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ADE5-B9BD-4B8F-99A8-ABC344ACF063}" type="datetime1">
              <a:rPr lang="zh-TW" altLang="en-US" noProof="0" smtClean="0"/>
              <a:t>2020/3/10</a:t>
            </a:fld>
            <a:endParaRPr lang="zh-TW" altLang="en-US" noProof="0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noProof="0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7590016-098B-4AC3-8A2D-5A3C56E04092}" type="datetime1">
              <a:rPr lang="zh-TW" altLang="en-US" noProof="0" smtClean="0"/>
              <a:t>2020/3/10</a:t>
            </a:fld>
            <a:endParaRPr lang="zh-TW" altLang="en-US" noProof="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79652DE-1D83-4F97-AB63-56DA7C8574C1}" type="datetime1">
              <a:rPr lang="zh-TW" altLang="en-US" noProof="0" smtClean="0"/>
              <a:t>2020/3/10</a:t>
            </a:fld>
            <a:endParaRPr lang="zh-TW" altLang="en-US" noProof="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9B2E219-80CD-415C-B632-85E62F2C74FC}" type="datetime1">
              <a:rPr lang="zh-TW" altLang="en-US" noProof="0" smtClean="0"/>
              <a:t>2020/3/10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圓角化單一角落矩形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2ACDEEB-EEB8-4E83-8C52-DB4EDA987362}" type="datetime1">
              <a:rPr lang="zh-TW" altLang="en-US" noProof="0" smtClean="0"/>
              <a:t>2020/3/10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圓角矩形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標題版面配置區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731ADE5-B9BD-4B8F-99A8-ABC344ACF063}" type="datetime1">
              <a:rPr lang="zh-TW" altLang="en-US" noProof="0" smtClean="0"/>
              <a:t>2020/3/10</a:t>
            </a:fld>
            <a:endParaRPr lang="zh-TW" altLang="en-US" noProof="0" dirty="0"/>
          </a:p>
        </p:txBody>
      </p:sp>
      <p:sp>
        <p:nvSpPr>
          <p:cNvPr id="18" name="頁尾版面配置區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zh-TW" altLang="en-US" noProof="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diagramLayout" Target="../diagrams/layout8.xml"/><Relationship Id="rId7" Type="http://schemas.openxmlformats.org/officeDocument/2006/relationships/image" Target="../media/image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書頁的特寫">
            <a:extLst>
              <a:ext uri="{FF2B5EF4-FFF2-40B4-BE49-F238E27FC236}">
                <a16:creationId xmlns:a16="http://schemas.microsoft.com/office/drawing/2014/main" id="{E8B6E499-B9AF-4C9F-9B5A-1EFCE8B402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40" r="9545"/>
          <a:stretch/>
        </p:blipFill>
        <p:spPr>
          <a:xfrm>
            <a:off x="7272" y="10"/>
            <a:ext cx="5461591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AE48B8D-7A59-42A4-A61B-B66E6063D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9559" y="2219890"/>
            <a:ext cx="6516663" cy="2143736"/>
          </a:xfrm>
        </p:spPr>
        <p:txBody>
          <a:bodyPr rtlCol="0">
            <a:noAutofit/>
          </a:bodyPr>
          <a:lstStyle/>
          <a:p>
            <a:r>
              <a:rPr lang="en-US" altLang="ja-JP" sz="3600" dirty="0"/>
              <a:t>Teaching Development and Language Enhancement Grant for 2016 – 19:</a:t>
            </a:r>
            <a:br>
              <a:rPr lang="en-US" altLang="ja-JP" sz="3600" dirty="0"/>
            </a:br>
            <a:r>
              <a:rPr lang="en-US" altLang="ja-JP" sz="3600" dirty="0"/>
              <a:t/>
            </a:r>
            <a:br>
              <a:rPr lang="en-US" altLang="ja-JP" sz="3600" dirty="0"/>
            </a:br>
            <a:r>
              <a:rPr lang="en-US" altLang="ja-JP" sz="3600" dirty="0">
                <a:solidFill>
                  <a:schemeClr val="accent1">
                    <a:lumMod val="50000"/>
                  </a:schemeClr>
                </a:solidFill>
              </a:rPr>
              <a:t>Exemplary Teachers in Action </a:t>
            </a:r>
            <a:br>
              <a:rPr lang="en-US" altLang="ja-JP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ja-JP" sz="3600" dirty="0">
                <a:solidFill>
                  <a:schemeClr val="accent1">
                    <a:lumMod val="50000"/>
                  </a:schemeClr>
                </a:solidFill>
              </a:rPr>
              <a:t>– Documenting the teaching practice of teachers receiving the CUHK University Education Award</a:t>
            </a:r>
            <a:endParaRPr lang="en-US" altLang="zh-TW" sz="3600" dirty="0">
              <a:solidFill>
                <a:schemeClr val="accent1">
                  <a:lumMod val="50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3871044-9D2C-42D1-8B31-E3D6F11C6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8265" y="4562763"/>
            <a:ext cx="5461591" cy="1691640"/>
          </a:xfrm>
        </p:spPr>
        <p:txBody>
          <a:bodyPr rtlCol="0">
            <a:normAutofit/>
          </a:bodyPr>
          <a:lstStyle/>
          <a:p>
            <a:r>
              <a:rPr lang="en-US" altLang="zh-TW" sz="1600" b="1" dirty="0">
                <a:solidFill>
                  <a:schemeClr val="tx1">
                    <a:lumMod val="8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Principal Supervisor: Prof. CHUN Ka Wai, Cecilia</a:t>
            </a:r>
          </a:p>
          <a:p>
            <a:r>
              <a:rPr lang="en-US" altLang="zh-TW" sz="1600" b="1" dirty="0">
                <a:solidFill>
                  <a:schemeClr val="tx1">
                    <a:lumMod val="8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Co-supervisors: CHAN Hoi Zhi, Mavis</a:t>
            </a:r>
          </a:p>
          <a:p>
            <a:r>
              <a:rPr lang="en-US" altLang="zh-TW" sz="1600" b="1" dirty="0">
                <a:solidFill>
                  <a:schemeClr val="tx1">
                    <a:lumMod val="8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LEE Chi Ho, Jack</a:t>
            </a:r>
          </a:p>
          <a:p>
            <a:r>
              <a:rPr lang="en-US" altLang="zh-TW" sz="1600" b="1" dirty="0">
                <a:solidFill>
                  <a:schemeClr val="tx1">
                    <a:lumMod val="8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Centre for Learning Enhancement And Research (CLEAR)</a:t>
            </a:r>
          </a:p>
          <a:p>
            <a:endParaRPr lang="zh-TW" altLang="en-US" sz="1400" dirty="0">
              <a:solidFill>
                <a:schemeClr val="tx1">
                  <a:lumMod val="85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D6B08FE-04D3-43C6-A9FE-2D8984CCB7E4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65"/>
          <a:stretch/>
        </p:blipFill>
        <p:spPr bwMode="auto">
          <a:xfrm>
            <a:off x="10986519" y="5816220"/>
            <a:ext cx="671476" cy="664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05DB88-23A5-44EE-B2E7-B007AE89D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5837" y="5821315"/>
            <a:ext cx="840682" cy="664332"/>
          </a:xfrm>
          <a:prstGeom prst="rect">
            <a:avLst/>
          </a:prstGeom>
        </p:spPr>
      </p:pic>
      <p:pic>
        <p:nvPicPr>
          <p:cNvPr id="4" name="Tobu-Good-Times-NCS-Relea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581" y="489308"/>
            <a:ext cx="492641" cy="4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4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725" y="5361853"/>
            <a:ext cx="10911840" cy="1051560"/>
          </a:xfrm>
        </p:spPr>
        <p:txBody>
          <a:bodyPr/>
          <a:lstStyle/>
          <a:p>
            <a:r>
              <a:rPr lang="en-US" altLang="zh-HK" dirty="0"/>
              <a:t>Sustainability</a:t>
            </a:r>
            <a:endParaRPr lang="zh-HK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678777"/>
              </p:ext>
            </p:extLst>
          </p:nvPr>
        </p:nvGraphicFramePr>
        <p:xfrm>
          <a:off x="1271752" y="872358"/>
          <a:ext cx="10081523" cy="4666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403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0083" y="1844198"/>
            <a:ext cx="10691833" cy="50138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HK" sz="3600" b="1" dirty="0">
                <a:solidFill>
                  <a:schemeClr val="accent1">
                    <a:lumMod val="50000"/>
                  </a:schemeClr>
                </a:solidFill>
                <a:cs typeface="Arabic Typesetting" panose="03020402040406030203" pitchFamily="66" charset="-78"/>
              </a:rPr>
              <a:t>Acknowledgement</a:t>
            </a:r>
          </a:p>
          <a:p>
            <a:pPr marL="0" indent="0" algn="ctr">
              <a:buNone/>
            </a:pPr>
            <a:r>
              <a:rPr lang="en-US" altLang="zh-HK" sz="3600" b="1" dirty="0">
                <a:solidFill>
                  <a:schemeClr val="accent1">
                    <a:lumMod val="50000"/>
                  </a:schemeClr>
                </a:solidFill>
                <a:cs typeface="Arabic Typesetting" panose="03020402040406030203" pitchFamily="66" charset="-78"/>
              </a:rPr>
              <a:t>The Teaching Development and Language Enhancement Grant </a:t>
            </a:r>
          </a:p>
          <a:p>
            <a:pPr marL="0" indent="0" algn="ctr">
              <a:buNone/>
            </a:pPr>
            <a:r>
              <a:rPr lang="en-US" altLang="zh-HK" sz="3600" b="1" dirty="0">
                <a:solidFill>
                  <a:schemeClr val="accent1">
                    <a:lumMod val="50000"/>
                  </a:schemeClr>
                </a:solidFill>
                <a:cs typeface="Arabic Typesetting" panose="03020402040406030203" pitchFamily="66" charset="-78"/>
              </a:rPr>
              <a:t>(2016-19)</a:t>
            </a:r>
          </a:p>
          <a:p>
            <a:pPr marL="0" indent="0" algn="ctr">
              <a:buNone/>
            </a:pPr>
            <a:r>
              <a:rPr lang="en-US" altLang="zh-HK" sz="3600" b="1" dirty="0">
                <a:solidFill>
                  <a:schemeClr val="accent1">
                    <a:lumMod val="50000"/>
                  </a:schemeClr>
                </a:solidFill>
                <a:cs typeface="Arabic Typesetting" panose="03020402040406030203" pitchFamily="66" charset="-78"/>
              </a:rPr>
              <a:t>The Chinese University of Hong Kong</a:t>
            </a:r>
          </a:p>
          <a:p>
            <a:endParaRPr lang="zh-HK" altLang="en-US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73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000">
        <p14:glitter pattern="hexagon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0560" y="5276215"/>
            <a:ext cx="10911840" cy="1051560"/>
          </a:xfrm>
        </p:spPr>
        <p:txBody>
          <a:bodyPr>
            <a:normAutofit/>
          </a:bodyPr>
          <a:lstStyle/>
          <a:p>
            <a:r>
              <a:rPr lang="en-US" altLang="zh-HK" sz="4000" dirty="0"/>
              <a:t>Project Themes</a:t>
            </a:r>
            <a:endParaRPr lang="zh-HK" altLang="en-US" sz="40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3579796"/>
              </p:ext>
            </p:extLst>
          </p:nvPr>
        </p:nvGraphicFramePr>
        <p:xfrm>
          <a:off x="669925" y="530225"/>
          <a:ext cx="10912475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077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0560" y="5276215"/>
            <a:ext cx="10911840" cy="1051560"/>
          </a:xfrm>
        </p:spPr>
        <p:txBody>
          <a:bodyPr>
            <a:normAutofit/>
          </a:bodyPr>
          <a:lstStyle/>
          <a:p>
            <a:r>
              <a:rPr lang="en-US" altLang="zh-HK" sz="4000" dirty="0"/>
              <a:t>Project Objectives</a:t>
            </a:r>
            <a:endParaRPr lang="zh-HK" altLang="en-US" sz="40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9876684"/>
              </p:ext>
            </p:extLst>
          </p:nvPr>
        </p:nvGraphicFramePr>
        <p:xfrm>
          <a:off x="669925" y="530225"/>
          <a:ext cx="10912475" cy="4637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577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0560" y="5339540"/>
            <a:ext cx="10911840" cy="1051560"/>
          </a:xfrm>
        </p:spPr>
        <p:txBody>
          <a:bodyPr>
            <a:normAutofit/>
          </a:bodyPr>
          <a:lstStyle/>
          <a:p>
            <a:r>
              <a:rPr lang="en-US" altLang="zh-HK" sz="4000" dirty="0">
                <a:solidFill>
                  <a:schemeClr val="accent1">
                    <a:lumMod val="50000"/>
                  </a:schemeClr>
                </a:solidFill>
              </a:rPr>
              <a:t>Activities, Processes and Outcomes</a:t>
            </a:r>
            <a:endParaRPr lang="zh-HK" alt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6" name="內容版面配置區 2" descr="SmartArt 時間表預留位置">
            <a:extLst>
              <a:ext uri="{FF2B5EF4-FFF2-40B4-BE49-F238E27FC236}">
                <a16:creationId xmlns:a16="http://schemas.microsoft.com/office/drawing/2014/main" id="{41635FE1-4BC0-4C3E-B8B9-458DE49C09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5529562"/>
              </p:ext>
            </p:extLst>
          </p:nvPr>
        </p:nvGraphicFramePr>
        <p:xfrm>
          <a:off x="669925" y="992680"/>
          <a:ext cx="10912475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75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:cover/>
      </p:transition>
    </mc:Choice>
    <mc:Fallback xmlns="">
      <p:transition spd="slow" advClick="0" advTm="10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0080" y="5334727"/>
            <a:ext cx="10911840" cy="1051560"/>
          </a:xfrm>
        </p:spPr>
        <p:txBody>
          <a:bodyPr/>
          <a:lstStyle/>
          <a:p>
            <a:r>
              <a:rPr lang="en-US" altLang="zh-HK" dirty="0"/>
              <a:t>Activities, Processes and Outcomes</a:t>
            </a:r>
            <a:endParaRPr lang="zh-HK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632461" y="1313639"/>
            <a:ext cx="10838267" cy="2534358"/>
            <a:chOff x="905979" y="1109041"/>
            <a:chExt cx="10477558" cy="3215815"/>
          </a:xfrm>
        </p:grpSpPr>
        <p:graphicFrame>
          <p:nvGraphicFramePr>
            <p:cNvPr id="4" name="內容版面配置區 2" descr="SmartArt 時間表預留位置">
              <a:extLst>
                <a:ext uri="{FF2B5EF4-FFF2-40B4-BE49-F238E27FC236}">
                  <a16:creationId xmlns:a16="http://schemas.microsoft.com/office/drawing/2014/main" id="{41635FE1-4BC0-4C3E-B8B9-458DE49C09D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15370016"/>
                </p:ext>
              </p:extLst>
            </p:nvPr>
          </p:nvGraphicFramePr>
          <p:xfrm>
            <a:off x="905979" y="1109041"/>
            <a:ext cx="10477558" cy="133431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左大括弧 4"/>
            <p:cNvSpPr/>
            <p:nvPr/>
          </p:nvSpPr>
          <p:spPr>
            <a:xfrm rot="16200000">
              <a:off x="3327991" y="1972595"/>
              <a:ext cx="579474" cy="1547035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6" name="弧形箭號 (上彎) 5"/>
            <p:cNvSpPr/>
            <p:nvPr/>
          </p:nvSpPr>
          <p:spPr>
            <a:xfrm rot="20938638">
              <a:off x="3922534" y="3959095"/>
              <a:ext cx="1216152" cy="365761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1700439337"/>
              </p:ext>
            </p:extLst>
          </p:nvPr>
        </p:nvGraphicFramePr>
        <p:xfrm>
          <a:off x="5026838" y="2384192"/>
          <a:ext cx="6829883" cy="3480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弧形箭號 (上彎) 9"/>
          <p:cNvSpPr/>
          <p:nvPr/>
        </p:nvSpPr>
        <p:spPr>
          <a:xfrm rot="2630614">
            <a:off x="5309154" y="3886048"/>
            <a:ext cx="1286539" cy="40002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3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6574" y="5288280"/>
            <a:ext cx="10911840" cy="1051560"/>
          </a:xfrm>
        </p:spPr>
        <p:txBody>
          <a:bodyPr/>
          <a:lstStyle/>
          <a:p>
            <a:r>
              <a:rPr lang="en-US" altLang="zh-HK" dirty="0"/>
              <a:t>Activities, Processes and Outcomes</a:t>
            </a:r>
            <a:endParaRPr lang="zh-HK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5011815"/>
              </p:ext>
            </p:extLst>
          </p:nvPr>
        </p:nvGraphicFramePr>
        <p:xfrm>
          <a:off x="871945" y="1742337"/>
          <a:ext cx="10441098" cy="2882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04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cover/>
      </p:transition>
    </mc:Choice>
    <mc:Fallback xmlns="">
      <p:transition spd="slow" advClick="0" advTm="6000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0080" y="5276215"/>
            <a:ext cx="10911840" cy="1051560"/>
          </a:xfrm>
        </p:spPr>
        <p:txBody>
          <a:bodyPr/>
          <a:lstStyle/>
          <a:p>
            <a:r>
              <a:rPr lang="en-US" altLang="zh-HK" dirty="0"/>
              <a:t>Deliverables</a:t>
            </a:r>
            <a:endParaRPr lang="zh-HK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0688665"/>
              </p:ext>
            </p:extLst>
          </p:nvPr>
        </p:nvGraphicFramePr>
        <p:xfrm>
          <a:off x="669925" y="530225"/>
          <a:ext cx="10912475" cy="5229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295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0080" y="5393687"/>
            <a:ext cx="10911840" cy="1051560"/>
          </a:xfrm>
        </p:spPr>
        <p:txBody>
          <a:bodyPr/>
          <a:lstStyle/>
          <a:p>
            <a:r>
              <a:rPr lang="en-US" altLang="zh-HK" dirty="0"/>
              <a:t>Evaluation and Reflection</a:t>
            </a:r>
            <a:endParaRPr lang="zh-HK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562361"/>
              </p:ext>
            </p:extLst>
          </p:nvPr>
        </p:nvGraphicFramePr>
        <p:xfrm>
          <a:off x="-846482" y="1282206"/>
          <a:ext cx="10912475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群組 6"/>
          <p:cNvGrpSpPr/>
          <p:nvPr/>
        </p:nvGrpSpPr>
        <p:grpSpPr>
          <a:xfrm>
            <a:off x="1526427" y="530476"/>
            <a:ext cx="5036717" cy="1352187"/>
            <a:chOff x="4971376" y="547115"/>
            <a:chExt cx="5036717" cy="1352187"/>
          </a:xfrm>
        </p:grpSpPr>
        <p:pic>
          <p:nvPicPr>
            <p:cNvPr id="5" name="Graphic 8" descr="Internet">
              <a:extLst>
                <a:ext uri="{FF2B5EF4-FFF2-40B4-BE49-F238E27FC236}">
                  <a16:creationId xmlns:a16="http://schemas.microsoft.com/office/drawing/2014/main" id="{C8B1EA41-9D68-49B7-AC9A-9FA19EA43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971376" y="547115"/>
              <a:ext cx="1044880" cy="104488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6101317" y="698973"/>
              <a:ext cx="3906776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TW" sz="2400" b="1" cap="none" spc="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</a:rPr>
                <a:t>Online platform housing the teaching cases</a:t>
              </a:r>
              <a:endParaRPr lang="zh-TW" altLang="en-US" sz="2400" b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7166344" y="808074"/>
            <a:ext cx="4153296" cy="4253024"/>
            <a:chOff x="7166344" y="808074"/>
            <a:chExt cx="4153296" cy="4253024"/>
          </a:xfrm>
        </p:grpSpPr>
        <p:sp>
          <p:nvSpPr>
            <p:cNvPr id="8" name="右大括弧 7"/>
            <p:cNvSpPr/>
            <p:nvPr/>
          </p:nvSpPr>
          <p:spPr>
            <a:xfrm>
              <a:off x="7166344" y="808074"/>
              <a:ext cx="1339703" cy="425302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8042266" y="1891978"/>
              <a:ext cx="3277374" cy="3070216"/>
              <a:chOff x="8042266" y="1891978"/>
              <a:chExt cx="3277374" cy="3070216"/>
            </a:xfrm>
          </p:grpSpPr>
          <p:sp>
            <p:nvSpPr>
              <p:cNvPr id="10" name="圓角矩形 9"/>
              <p:cNvSpPr/>
              <p:nvPr/>
            </p:nvSpPr>
            <p:spPr>
              <a:xfrm>
                <a:off x="8042266" y="1891978"/>
                <a:ext cx="3277374" cy="3070216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9" name="文字方塊 8"/>
              <p:cNvSpPr txBox="1"/>
              <p:nvPr/>
            </p:nvSpPr>
            <p:spPr>
              <a:xfrm>
                <a:off x="8190616" y="2144110"/>
                <a:ext cx="312902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HK" b="1" dirty="0"/>
                  <a:t>Indicators of the project’s successfulness in enhancing professional development for CUHK teachers and promoting teaching excellence</a:t>
                </a:r>
                <a:endParaRPr lang="zh-HK" altLang="en-US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73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1000">
        <p14:shred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4133" y="5466956"/>
            <a:ext cx="10911840" cy="1051560"/>
          </a:xfrm>
        </p:spPr>
        <p:txBody>
          <a:bodyPr>
            <a:normAutofit fontScale="90000"/>
          </a:bodyPr>
          <a:lstStyle/>
          <a:p>
            <a:r>
              <a:rPr lang="en-US" altLang="zh-HK" dirty="0"/>
              <a:t>Dissemination and Sharing of good practices</a:t>
            </a:r>
            <a:endParaRPr lang="zh-HK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0654806"/>
              </p:ext>
            </p:extLst>
          </p:nvPr>
        </p:nvGraphicFramePr>
        <p:xfrm>
          <a:off x="499804" y="1051221"/>
          <a:ext cx="10912475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372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7000">
        <p14:switch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觀點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觀點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觀點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C17B96-44E1-4D27-8275-49488FA5EBD9}">
  <ds:schemaRefs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E274086-DBC4-4534-ADD1-A99867C702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F3672F-4ECD-442D-A450-8D0D8AE9AB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0</TotalTime>
  <Words>436</Words>
  <Application>Microsoft Office PowerPoint</Application>
  <PresentationFormat>Widescreen</PresentationFormat>
  <Paragraphs>71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Arabic Typesetting</vt:lpstr>
      <vt:lpstr>Microsoft JhengHei UI</vt:lpstr>
      <vt:lpstr>ＭＳ ゴシック</vt:lpstr>
      <vt:lpstr>微軟正黑體</vt:lpstr>
      <vt:lpstr>Arial</vt:lpstr>
      <vt:lpstr>Verdana</vt:lpstr>
      <vt:lpstr>Wingdings 2</vt:lpstr>
      <vt:lpstr>觀點</vt:lpstr>
      <vt:lpstr>Teaching Development and Language Enhancement Grant for 2016 – 19:  Exemplary Teachers in Action  – Documenting the teaching practice of teachers receiving the CUHK University Education Award</vt:lpstr>
      <vt:lpstr>Project Themes</vt:lpstr>
      <vt:lpstr>Project Objectives</vt:lpstr>
      <vt:lpstr>Activities, Processes and Outcomes</vt:lpstr>
      <vt:lpstr>Activities, Processes and Outcomes</vt:lpstr>
      <vt:lpstr>Activities, Processes and Outcomes</vt:lpstr>
      <vt:lpstr>Deliverables</vt:lpstr>
      <vt:lpstr>Evaluation and Reflection</vt:lpstr>
      <vt:lpstr>Dissemination and Sharing of good practices</vt:lpstr>
      <vt:lpstr>Sustainability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2020-02-13T10:49:12Z</dcterms:created>
  <dcterms:modified xsi:type="dcterms:W3CDTF">2020-03-10T08:20:05Z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